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2"/>
  </p:notesMasterIdLst>
  <p:sldIdLst>
    <p:sldId id="2134806516" r:id="rId3"/>
    <p:sldId id="2147471366" r:id="rId4"/>
    <p:sldId id="2147471359" r:id="rId5"/>
    <p:sldId id="2147471395" r:id="rId6"/>
    <p:sldId id="2147471383" r:id="rId7"/>
    <p:sldId id="2147471393" r:id="rId8"/>
    <p:sldId id="2147471399" r:id="rId9"/>
    <p:sldId id="2147471400" r:id="rId10"/>
    <p:sldId id="2147471397" r:id="rId11"/>
    <p:sldId id="2147471388" r:id="rId12"/>
    <p:sldId id="2147471379" r:id="rId13"/>
    <p:sldId id="2147471389" r:id="rId14"/>
    <p:sldId id="2147471381" r:id="rId15"/>
    <p:sldId id="2147471398" r:id="rId16"/>
    <p:sldId id="2147471376" r:id="rId17"/>
    <p:sldId id="2147471401" r:id="rId18"/>
    <p:sldId id="2147471402" r:id="rId19"/>
    <p:sldId id="2147471403" r:id="rId20"/>
    <p:sldId id="2147471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311527-3B9D-F778-7D18-266E9AD52BA9}" name="Sankarasubramanian, Praveen (Cognizant)" initials="S(" userId="S::266130@cognizant.com::c16a623b-cde7-40f8-82aa-2d41ae8212e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shit Taneja" initials="HT" lastIdx="3" clrIdx="0">
    <p:extLst>
      <p:ext uri="{19B8F6BF-5375-455C-9EA6-DF929625EA0E}">
        <p15:presenceInfo xmlns:p15="http://schemas.microsoft.com/office/powerpoint/2012/main" userId="94a40cff631e07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FA4"/>
    <a:srgbClr val="FFFFFF"/>
    <a:srgbClr val="1144AB"/>
    <a:srgbClr val="2E3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19D8D-409D-497D-ACE5-ED25CC35A95A}" v="214" dt="2022-11-16T07:28:31.779"/>
    <p1510:client id="{15BE3AAC-A667-E3D4-D888-C749DFAA1C07}" v="31" dt="2022-11-18T06:09:53.318"/>
    <p1510:client id="{3BFA64A1-B869-4C3A-BE59-62C8A569998A}" v="12" dt="2022-11-16T04:53:00.226"/>
    <p1510:client id="{43B8D38F-C8ED-BA87-7F25-0DE76742B78F}" v="1764" dt="2022-11-16T06:09:26.521"/>
    <p1510:client id="{7057AA3A-CB72-4973-87A1-2A5744FF1956}" v="467" dt="2022-11-16T11:19:43.875"/>
    <p1510:client id="{731A5188-CD19-694F-7344-76DCD8BFE563}" v="181" dt="2022-11-16T10:54:33.090"/>
    <p1510:client id="{7417612C-3E21-9E14-588F-98EE83B169FA}" v="22" dt="2022-11-18T05:58:51.261"/>
    <p1510:client id="{76DBCC59-6FB2-42AB-9974-E600CAEB0E08}" v="1117" dt="2022-11-16T11:58:06.968"/>
    <p1510:client id="{964AD777-3A7D-DE7F-C7A7-2FE6F7E65AFB}" v="50" dt="2022-11-16T04:54:37.505"/>
    <p1510:client id="{CD0C508E-84FF-C57A-378C-10CDAF986A2C}" v="36" dt="2022-11-18T05:50:59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44" autoAdjust="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dili, Siva (Cognizant)" userId="S::2221577@cognizant.com::3c3536d3-70ec-4cba-917b-c508de1b6af5" providerId="AD" clId="Web-{15A15417-0374-A6F1-D5A0-B5024C448E14}"/>
    <pc:docChg chg="addSld delSld modSld">
      <pc:chgData name="Podili, Siva (Cognizant)" userId="S::2221577@cognizant.com::3c3536d3-70ec-4cba-917b-c508de1b6af5" providerId="AD" clId="Web-{15A15417-0374-A6F1-D5A0-B5024C448E14}" dt="2022-11-15T05:23:00.899" v="180" actId="20577"/>
      <pc:docMkLst>
        <pc:docMk/>
      </pc:docMkLst>
      <pc:sldChg chg="modSp">
        <pc:chgData name="Podili, Siva (Cognizant)" userId="S::2221577@cognizant.com::3c3536d3-70ec-4cba-917b-c508de1b6af5" providerId="AD" clId="Web-{15A15417-0374-A6F1-D5A0-B5024C448E14}" dt="2022-11-15T05:07:17.585" v="113" actId="20577"/>
        <pc:sldMkLst>
          <pc:docMk/>
          <pc:sldMk cId="109857222" sldId="256"/>
        </pc:sldMkLst>
        <pc:spChg chg="mod">
          <ac:chgData name="Podili, Siva (Cognizant)" userId="S::2221577@cognizant.com::3c3536d3-70ec-4cba-917b-c508de1b6af5" providerId="AD" clId="Web-{15A15417-0374-A6F1-D5A0-B5024C448E14}" dt="2022-11-15T05:07:17.585" v="11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Podili, Siva (Cognizant)" userId="S::2221577@cognizant.com::3c3536d3-70ec-4cba-917b-c508de1b6af5" providerId="AD" clId="Web-{15A15417-0374-A6F1-D5A0-B5024C448E14}" dt="2022-11-15T05:13:07.535" v="136" actId="20577"/>
        <pc:sldMkLst>
          <pc:docMk/>
          <pc:sldMk cId="3606263718" sldId="260"/>
        </pc:sldMkLst>
        <pc:spChg chg="mod">
          <ac:chgData name="Podili, Siva (Cognizant)" userId="S::2221577@cognizant.com::3c3536d3-70ec-4cba-917b-c508de1b6af5" providerId="AD" clId="Web-{15A15417-0374-A6F1-D5A0-B5024C448E14}" dt="2022-11-15T05:13:07.535" v="136" actId="20577"/>
          <ac:spMkLst>
            <pc:docMk/>
            <pc:sldMk cId="3606263718" sldId="260"/>
            <ac:spMk id="3" creationId="{36BD5CFE-4620-E809-3B84-06C41D58017D}"/>
          </ac:spMkLst>
        </pc:spChg>
      </pc:sldChg>
      <pc:sldChg chg="modSp">
        <pc:chgData name="Podili, Siva (Cognizant)" userId="S::2221577@cognizant.com::3c3536d3-70ec-4cba-917b-c508de1b6af5" providerId="AD" clId="Web-{15A15417-0374-A6F1-D5A0-B5024C448E14}" dt="2022-11-15T05:04:41.096" v="81" actId="20577"/>
        <pc:sldMkLst>
          <pc:docMk/>
          <pc:sldMk cId="2384469048" sldId="261"/>
        </pc:sldMkLst>
        <pc:spChg chg="mod">
          <ac:chgData name="Podili, Siva (Cognizant)" userId="S::2221577@cognizant.com::3c3536d3-70ec-4cba-917b-c508de1b6af5" providerId="AD" clId="Web-{15A15417-0374-A6F1-D5A0-B5024C448E14}" dt="2022-11-15T05:04:33.767" v="79" actId="20577"/>
          <ac:spMkLst>
            <pc:docMk/>
            <pc:sldMk cId="2384469048" sldId="261"/>
            <ac:spMk id="2" creationId="{6F6D320C-DCFB-E772-895C-CA136BBD66E3}"/>
          </ac:spMkLst>
        </pc:spChg>
        <pc:spChg chg="mod">
          <ac:chgData name="Podili, Siva (Cognizant)" userId="S::2221577@cognizant.com::3c3536d3-70ec-4cba-917b-c508de1b6af5" providerId="AD" clId="Web-{15A15417-0374-A6F1-D5A0-B5024C448E14}" dt="2022-11-15T05:04:41.096" v="81" actId="20577"/>
          <ac:spMkLst>
            <pc:docMk/>
            <pc:sldMk cId="2384469048" sldId="261"/>
            <ac:spMk id="6" creationId="{B05558C2-37A2-B736-C1A9-556DA91FF961}"/>
          </ac:spMkLst>
        </pc:spChg>
      </pc:sldChg>
      <pc:sldChg chg="addSp delSp modSp del">
        <pc:chgData name="Podili, Siva (Cognizant)" userId="S::2221577@cognizant.com::3c3536d3-70ec-4cba-917b-c508de1b6af5" providerId="AD" clId="Web-{15A15417-0374-A6F1-D5A0-B5024C448E14}" dt="2022-11-15T05:12:15.439" v="126"/>
        <pc:sldMkLst>
          <pc:docMk/>
          <pc:sldMk cId="3466411397" sldId="263"/>
        </pc:sldMkLst>
        <pc:spChg chg="mod">
          <ac:chgData name="Podili, Siva (Cognizant)" userId="S::2221577@cognizant.com::3c3536d3-70ec-4cba-917b-c508de1b6af5" providerId="AD" clId="Web-{15A15417-0374-A6F1-D5A0-B5024C448E14}" dt="2022-11-15T05:11:44.376" v="125" actId="14100"/>
          <ac:spMkLst>
            <pc:docMk/>
            <pc:sldMk cId="3466411397" sldId="263"/>
            <ac:spMk id="2" creationId="{153EFDB3-EC93-C082-18B5-767CC565E9F8}"/>
          </ac:spMkLst>
        </pc:spChg>
        <pc:spChg chg="del">
          <ac:chgData name="Podili, Siva (Cognizant)" userId="S::2221577@cognizant.com::3c3536d3-70ec-4cba-917b-c508de1b6af5" providerId="AD" clId="Web-{15A15417-0374-A6F1-D5A0-B5024C448E14}" dt="2022-11-15T05:10:49.436" v="116"/>
          <ac:spMkLst>
            <pc:docMk/>
            <pc:sldMk cId="3466411397" sldId="263"/>
            <ac:spMk id="8" creationId="{D4771268-CB57-404A-9271-370EB28F6090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11.922" v="121"/>
          <ac:spMkLst>
            <pc:docMk/>
            <pc:sldMk cId="3466411397" sldId="263"/>
            <ac:spMk id="13" creationId="{C232B152-3720-4D3B-97ED-45CE5483F16F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11.922" v="121"/>
          <ac:spMkLst>
            <pc:docMk/>
            <pc:sldMk cId="3466411397" sldId="263"/>
            <ac:spMk id="15" creationId="{11BAB570-FF10-4E96-8A3F-FA9804702B89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11.922" v="121"/>
          <ac:spMkLst>
            <pc:docMk/>
            <pc:sldMk cId="3466411397" sldId="263"/>
            <ac:spMk id="17" creationId="{4B9FAFB2-BEB5-4848-8018-BCAD99E2E1AA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11.906" v="120"/>
          <ac:spMkLst>
            <pc:docMk/>
            <pc:sldMk cId="3466411397" sldId="263"/>
            <ac:spMk id="22" creationId="{5E39A796-BE83-48B1-B33F-35C4A32AAB57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11.906" v="120"/>
          <ac:spMkLst>
            <pc:docMk/>
            <pc:sldMk cId="3466411397" sldId="263"/>
            <ac:spMk id="24" creationId="{72F84B47-E267-4194-8194-831DB7B5547F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25.578" v="122"/>
          <ac:spMkLst>
            <pc:docMk/>
            <pc:sldMk cId="3466411397" sldId="263"/>
            <ac:spMk id="26" creationId="{4B9FAFB2-BEB5-4848-8018-BCAD99E2E1AA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25.578" v="122"/>
          <ac:spMkLst>
            <pc:docMk/>
            <pc:sldMk cId="3466411397" sldId="263"/>
            <ac:spMk id="27" creationId="{C232B152-3720-4D3B-97ED-45CE5483F16F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25.578" v="122"/>
          <ac:spMkLst>
            <pc:docMk/>
            <pc:sldMk cId="3466411397" sldId="263"/>
            <ac:spMk id="28" creationId="{11BAB570-FF10-4E96-8A3F-FA9804702B89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5:11:25.578" v="122"/>
          <ac:spMkLst>
            <pc:docMk/>
            <pc:sldMk cId="3466411397" sldId="263"/>
            <ac:spMk id="33" creationId="{73DE2CFE-42F2-48F0-8706-5264E012B10C}"/>
          </ac:spMkLst>
        </pc:spChg>
        <pc:picChg chg="del">
          <ac:chgData name="Podili, Siva (Cognizant)" userId="S::2221577@cognizant.com::3c3536d3-70ec-4cba-917b-c508de1b6af5" providerId="AD" clId="Web-{15A15417-0374-A6F1-D5A0-B5024C448E14}" dt="2022-11-15T05:10:37.405" v="114"/>
          <ac:picMkLst>
            <pc:docMk/>
            <pc:sldMk cId="3466411397" sldId="263"/>
            <ac:picMk id="3" creationId="{862A5E19-DF4E-B49C-44EB-5C6673FAACAE}"/>
          </ac:picMkLst>
        </pc:picChg>
        <pc:picChg chg="add del mod">
          <ac:chgData name="Podili, Siva (Cognizant)" userId="S::2221577@cognizant.com::3c3536d3-70ec-4cba-917b-c508de1b6af5" providerId="AD" clId="Web-{15A15417-0374-A6F1-D5A0-B5024C448E14}" dt="2022-11-15T05:10:57.468" v="117"/>
          <ac:picMkLst>
            <pc:docMk/>
            <pc:sldMk cId="3466411397" sldId="263"/>
            <ac:picMk id="4" creationId="{683159DF-68C7-3989-E4E6-39F438F6B6F9}"/>
          </ac:picMkLst>
        </pc:picChg>
        <pc:picChg chg="add mod">
          <ac:chgData name="Podili, Siva (Cognizant)" userId="S::2221577@cognizant.com::3c3536d3-70ec-4cba-917b-c508de1b6af5" providerId="AD" clId="Web-{15A15417-0374-A6F1-D5A0-B5024C448E14}" dt="2022-11-15T05:11:25.578" v="122"/>
          <ac:picMkLst>
            <pc:docMk/>
            <pc:sldMk cId="3466411397" sldId="263"/>
            <ac:picMk id="5" creationId="{223F0138-D674-A1D6-785A-D18710B95A03}"/>
          </ac:picMkLst>
        </pc:picChg>
      </pc:sldChg>
      <pc:sldChg chg="modSp del">
        <pc:chgData name="Podili, Siva (Cognizant)" userId="S::2221577@cognizant.com::3c3536d3-70ec-4cba-917b-c508de1b6af5" providerId="AD" clId="Web-{15A15417-0374-A6F1-D5A0-B5024C448E14}" dt="2022-11-15T05:20:16.737" v="139"/>
        <pc:sldMkLst>
          <pc:docMk/>
          <pc:sldMk cId="3264828167" sldId="264"/>
        </pc:sldMkLst>
        <pc:spChg chg="mod">
          <ac:chgData name="Podili, Siva (Cognizant)" userId="S::2221577@cognizant.com::3c3536d3-70ec-4cba-917b-c508de1b6af5" providerId="AD" clId="Web-{15A15417-0374-A6F1-D5A0-B5024C448E14}" dt="2022-11-15T05:20:04.471" v="138" actId="20577"/>
          <ac:spMkLst>
            <pc:docMk/>
            <pc:sldMk cId="3264828167" sldId="264"/>
            <ac:spMk id="2" creationId="{041E1093-77B5-4CBF-B151-E5931C1CB35A}"/>
          </ac:spMkLst>
        </pc:spChg>
      </pc:sldChg>
      <pc:sldChg chg="modSp">
        <pc:chgData name="Podili, Siva (Cognizant)" userId="S::2221577@cognizant.com::3c3536d3-70ec-4cba-917b-c508de1b6af5" providerId="AD" clId="Web-{15A15417-0374-A6F1-D5A0-B5024C448E14}" dt="2022-11-15T05:04:52.205" v="84" actId="20577"/>
        <pc:sldMkLst>
          <pc:docMk/>
          <pc:sldMk cId="3954156930" sldId="265"/>
        </pc:sldMkLst>
        <pc:spChg chg="mod">
          <ac:chgData name="Podili, Siva (Cognizant)" userId="S::2221577@cognizant.com::3c3536d3-70ec-4cba-917b-c508de1b6af5" providerId="AD" clId="Web-{15A15417-0374-A6F1-D5A0-B5024C448E14}" dt="2022-11-15T05:04:52.205" v="84" actId="20577"/>
          <ac:spMkLst>
            <pc:docMk/>
            <pc:sldMk cId="3954156930" sldId="265"/>
            <ac:spMk id="2" creationId="{A665C0DA-3C86-8028-DD8E-102A8A2F4D1D}"/>
          </ac:spMkLst>
        </pc:spChg>
      </pc:sldChg>
      <pc:sldChg chg="addSp delSp modSp mod setBg">
        <pc:chgData name="Podili, Siva (Cognizant)" userId="S::2221577@cognizant.com::3c3536d3-70ec-4cba-917b-c508de1b6af5" providerId="AD" clId="Web-{15A15417-0374-A6F1-D5A0-B5024C448E14}" dt="2022-11-15T05:05:52.567" v="95" actId="20577"/>
        <pc:sldMkLst>
          <pc:docMk/>
          <pc:sldMk cId="2019506959" sldId="266"/>
        </pc:sldMkLst>
        <pc:spChg chg="mod">
          <ac:chgData name="Podili, Siva (Cognizant)" userId="S::2221577@cognizant.com::3c3536d3-70ec-4cba-917b-c508de1b6af5" providerId="AD" clId="Web-{15A15417-0374-A6F1-D5A0-B5024C448E14}" dt="2022-11-15T05:05:52.567" v="95" actId="20577"/>
          <ac:spMkLst>
            <pc:docMk/>
            <pc:sldMk cId="2019506959" sldId="266"/>
            <ac:spMk id="2" creationId="{3DA08B8B-55A6-D7C8-E505-8F83C5AE380D}"/>
          </ac:spMkLst>
        </pc:spChg>
        <pc:spChg chg="del">
          <ac:chgData name="Podili, Siva (Cognizant)" userId="S::2221577@cognizant.com::3c3536d3-70ec-4cba-917b-c508de1b6af5" providerId="AD" clId="Web-{15A15417-0374-A6F1-D5A0-B5024C448E14}" dt="2022-11-15T05:05:28.410" v="93"/>
          <ac:spMkLst>
            <pc:docMk/>
            <pc:sldMk cId="2019506959" sldId="266"/>
            <ac:spMk id="12" creationId="{16C5FA50-8D52-4617-AF91-5C7B1C8352F1}"/>
          </ac:spMkLst>
        </pc:spChg>
        <pc:spChg chg="del">
          <ac:chgData name="Podili, Siva (Cognizant)" userId="S::2221577@cognizant.com::3c3536d3-70ec-4cba-917b-c508de1b6af5" providerId="AD" clId="Web-{15A15417-0374-A6F1-D5A0-B5024C448E14}" dt="2022-11-15T05:05:28.410" v="93"/>
          <ac:spMkLst>
            <pc:docMk/>
            <pc:sldMk cId="2019506959" sldId="266"/>
            <ac:spMk id="13" creationId="{E223798C-12AD-4B0C-A50C-D676347D67CF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5:05:28.410" v="93"/>
          <ac:spMkLst>
            <pc:docMk/>
            <pc:sldMk cId="2019506959" sldId="266"/>
            <ac:spMk id="18" creationId="{2B566528-1B12-4246-9431-5C2D7D081168}"/>
          </ac:spMkLst>
        </pc:spChg>
        <pc:grpChg chg="add">
          <ac:chgData name="Podili, Siva (Cognizant)" userId="S::2221577@cognizant.com::3c3536d3-70ec-4cba-917b-c508de1b6af5" providerId="AD" clId="Web-{15A15417-0374-A6F1-D5A0-B5024C448E14}" dt="2022-11-15T05:05:28.410" v="93"/>
          <ac:grpSpMkLst>
            <pc:docMk/>
            <pc:sldMk cId="2019506959" sldId="266"/>
            <ac:grpSpMk id="20" creationId="{828A5161-06F1-46CF-8AD7-844680A59E13}"/>
          </ac:grpSpMkLst>
        </pc:grpChg>
        <pc:grpChg chg="add">
          <ac:chgData name="Podili, Siva (Cognizant)" userId="S::2221577@cognizant.com::3c3536d3-70ec-4cba-917b-c508de1b6af5" providerId="AD" clId="Web-{15A15417-0374-A6F1-D5A0-B5024C448E14}" dt="2022-11-15T05:05:28.410" v="93"/>
          <ac:grpSpMkLst>
            <pc:docMk/>
            <pc:sldMk cId="2019506959" sldId="266"/>
            <ac:grpSpMk id="24" creationId="{5995D10D-E9C9-47DB-AE7E-801FEF38F5C9}"/>
          </ac:grpSpMkLst>
        </pc:grpChg>
        <pc:picChg chg="mod">
          <ac:chgData name="Podili, Siva (Cognizant)" userId="S::2221577@cognizant.com::3c3536d3-70ec-4cba-917b-c508de1b6af5" providerId="AD" clId="Web-{15A15417-0374-A6F1-D5A0-B5024C448E14}" dt="2022-11-15T05:05:28.410" v="93"/>
          <ac:picMkLst>
            <pc:docMk/>
            <pc:sldMk cId="2019506959" sldId="266"/>
            <ac:picMk id="3" creationId="{44DD3168-EDF1-E188-B347-0823AAF29FEB}"/>
          </ac:picMkLst>
        </pc:picChg>
      </pc:sldChg>
      <pc:sldChg chg="addSp modSp new mod setBg">
        <pc:chgData name="Podili, Siva (Cognizant)" userId="S::2221577@cognizant.com::3c3536d3-70ec-4cba-917b-c508de1b6af5" providerId="AD" clId="Web-{15A15417-0374-A6F1-D5A0-B5024C448E14}" dt="2022-11-15T05:04:05.251" v="73" actId="20577"/>
        <pc:sldMkLst>
          <pc:docMk/>
          <pc:sldMk cId="2147203092" sldId="271"/>
        </pc:sldMkLst>
        <pc:spChg chg="add mod">
          <ac:chgData name="Podili, Siva (Cognizant)" userId="S::2221577@cognizant.com::3c3536d3-70ec-4cba-917b-c508de1b6af5" providerId="AD" clId="Web-{15A15417-0374-A6F1-D5A0-B5024C448E14}" dt="2022-11-15T05:04:05.251" v="73" actId="20577"/>
          <ac:spMkLst>
            <pc:docMk/>
            <pc:sldMk cId="2147203092" sldId="271"/>
            <ac:spMk id="2" creationId="{31109E11-BBCB-134E-1641-C9471A189BE3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4:58:12.863" v="17"/>
          <ac:spMkLst>
            <pc:docMk/>
            <pc:sldMk cId="2147203092" sldId="271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15A15417-0374-A6F1-D5A0-B5024C448E14}" dt="2022-11-15T04:59:22.444" v="36" actId="1076"/>
          <ac:picMkLst>
            <pc:docMk/>
            <pc:sldMk cId="2147203092" sldId="271"/>
            <ac:picMk id="3" creationId="{9A60A4A1-291D-DB8B-F8FE-D6B754008358}"/>
          </ac:picMkLst>
        </pc:picChg>
      </pc:sldChg>
      <pc:sldChg chg="addSp modSp new mod setBg">
        <pc:chgData name="Podili, Siva (Cognizant)" userId="S::2221577@cognizant.com::3c3536d3-70ec-4cba-917b-c508de1b6af5" providerId="AD" clId="Web-{15A15417-0374-A6F1-D5A0-B5024C448E14}" dt="2022-11-15T05:05:08.409" v="92" actId="20577"/>
        <pc:sldMkLst>
          <pc:docMk/>
          <pc:sldMk cId="145039228" sldId="272"/>
        </pc:sldMkLst>
        <pc:spChg chg="add mod">
          <ac:chgData name="Podili, Siva (Cognizant)" userId="S::2221577@cognizant.com::3c3536d3-70ec-4cba-917b-c508de1b6af5" providerId="AD" clId="Web-{15A15417-0374-A6F1-D5A0-B5024C448E14}" dt="2022-11-15T05:05:08.409" v="92" actId="20577"/>
          <ac:spMkLst>
            <pc:docMk/>
            <pc:sldMk cId="145039228" sldId="272"/>
            <ac:spMk id="2" creationId="{FC8A3400-067A-6875-5B1A-F7199D35C025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5:02:41.701" v="64"/>
          <ac:spMkLst>
            <pc:docMk/>
            <pc:sldMk cId="145039228" sldId="272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15A15417-0374-A6F1-D5A0-B5024C448E14}" dt="2022-11-15T05:02:41.701" v="64"/>
          <ac:picMkLst>
            <pc:docMk/>
            <pc:sldMk cId="145039228" sldId="272"/>
            <ac:picMk id="3" creationId="{FF9D17DD-E4F4-FEB7-C149-30DC32B65B9E}"/>
          </ac:picMkLst>
        </pc:picChg>
      </pc:sldChg>
      <pc:sldChg chg="addSp modSp new mod setBg">
        <pc:chgData name="Podili, Siva (Cognizant)" userId="S::2221577@cognizant.com::3c3536d3-70ec-4cba-917b-c508de1b6af5" providerId="AD" clId="Web-{15A15417-0374-A6F1-D5A0-B5024C448E14}" dt="2022-11-15T05:19:08.235" v="137" actId="20577"/>
        <pc:sldMkLst>
          <pc:docMk/>
          <pc:sldMk cId="902084542" sldId="273"/>
        </pc:sldMkLst>
        <pc:spChg chg="add mod">
          <ac:chgData name="Podili, Siva (Cognizant)" userId="S::2221577@cognizant.com::3c3536d3-70ec-4cba-917b-c508de1b6af5" providerId="AD" clId="Web-{15A15417-0374-A6F1-D5A0-B5024C448E14}" dt="2022-11-15T05:19:08.235" v="137" actId="20577"/>
          <ac:spMkLst>
            <pc:docMk/>
            <pc:sldMk cId="902084542" sldId="273"/>
            <ac:spMk id="2" creationId="{EBE70384-B160-2122-41DE-B2571A178684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5:12:54.066" v="135"/>
          <ac:spMkLst>
            <pc:docMk/>
            <pc:sldMk cId="902084542" sldId="273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15A15417-0374-A6F1-D5A0-B5024C448E14}" dt="2022-11-15T05:12:54.066" v="135"/>
          <ac:picMkLst>
            <pc:docMk/>
            <pc:sldMk cId="902084542" sldId="273"/>
            <ac:picMk id="3" creationId="{A624294A-6BA8-D5C8-7B7B-E915FA098AA2}"/>
          </ac:picMkLst>
        </pc:picChg>
      </pc:sldChg>
      <pc:sldChg chg="addSp modSp new mod setBg">
        <pc:chgData name="Podili, Siva (Cognizant)" userId="S::2221577@cognizant.com::3c3536d3-70ec-4cba-917b-c508de1b6af5" providerId="AD" clId="Web-{15A15417-0374-A6F1-D5A0-B5024C448E14}" dt="2022-11-15T05:23:00.899" v="180" actId="20577"/>
        <pc:sldMkLst>
          <pc:docMk/>
          <pc:sldMk cId="2266824184" sldId="274"/>
        </pc:sldMkLst>
        <pc:spChg chg="add mod">
          <ac:chgData name="Podili, Siva (Cognizant)" userId="S::2221577@cognizant.com::3c3536d3-70ec-4cba-917b-c508de1b6af5" providerId="AD" clId="Web-{15A15417-0374-A6F1-D5A0-B5024C448E14}" dt="2022-11-15T05:23:00.899" v="180" actId="20577"/>
          <ac:spMkLst>
            <pc:docMk/>
            <pc:sldMk cId="2266824184" sldId="274"/>
            <ac:spMk id="2" creationId="{65662065-8D01-26E2-B5F5-3AFA030EFE0C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5:22:49.337" v="178"/>
          <ac:spMkLst>
            <pc:docMk/>
            <pc:sldMk cId="2266824184" sldId="274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15A15417-0374-A6F1-D5A0-B5024C448E14}" dt="2022-11-15T05:22:49.337" v="178"/>
          <ac:picMkLst>
            <pc:docMk/>
            <pc:sldMk cId="2266824184" sldId="274"/>
            <ac:picMk id="3" creationId="{BE9C73B8-D2A1-64C0-43BD-576517A8095E}"/>
          </ac:picMkLst>
        </pc:picChg>
      </pc:sldChg>
      <pc:sldChg chg="addSp modSp new del">
        <pc:chgData name="Podili, Siva (Cognizant)" userId="S::2221577@cognizant.com::3c3536d3-70ec-4cba-917b-c508de1b6af5" providerId="AD" clId="Web-{15A15417-0374-A6F1-D5A0-B5024C448E14}" dt="2022-11-15T05:21:06.802" v="153"/>
        <pc:sldMkLst>
          <pc:docMk/>
          <pc:sldMk cId="2277192266" sldId="274"/>
        </pc:sldMkLst>
        <pc:spChg chg="add mod">
          <ac:chgData name="Podili, Siva (Cognizant)" userId="S::2221577@cognizant.com::3c3536d3-70ec-4cba-917b-c508de1b6af5" providerId="AD" clId="Web-{15A15417-0374-A6F1-D5A0-B5024C448E14}" dt="2022-11-15T05:21:04.130" v="152" actId="20577"/>
          <ac:spMkLst>
            <pc:docMk/>
            <pc:sldMk cId="2277192266" sldId="274"/>
            <ac:spMk id="2" creationId="{410C4414-CA22-856A-95A0-D35099595375}"/>
          </ac:spMkLst>
        </pc:spChg>
      </pc:sldChg>
    </pc:docChg>
  </pc:docChgLst>
  <pc:docChgLst>
    <pc:chgData name="Podili, Siva (Cognizant)" userId="S::2221577@cognizant.com::3c3536d3-70ec-4cba-917b-c508de1b6af5" providerId="AD" clId="Web-{7417612C-3E21-9E14-588F-98EE83B169FA}"/>
    <pc:docChg chg="modSld">
      <pc:chgData name="Podili, Siva (Cognizant)" userId="S::2221577@cognizant.com::3c3536d3-70ec-4cba-917b-c508de1b6af5" providerId="AD" clId="Web-{7417612C-3E21-9E14-588F-98EE83B169FA}" dt="2022-11-18T05:58:51.261" v="19" actId="14100"/>
      <pc:docMkLst>
        <pc:docMk/>
      </pc:docMkLst>
      <pc:sldChg chg="addSp delSp modSp">
        <pc:chgData name="Podili, Siva (Cognizant)" userId="S::2221577@cognizant.com::3c3536d3-70ec-4cba-917b-c508de1b6af5" providerId="AD" clId="Web-{7417612C-3E21-9E14-588F-98EE83B169FA}" dt="2022-11-18T05:58:51.261" v="19" actId="14100"/>
        <pc:sldMkLst>
          <pc:docMk/>
          <pc:sldMk cId="3160075607" sldId="2147471389"/>
        </pc:sldMkLst>
        <pc:picChg chg="mod">
          <ac:chgData name="Podili, Siva (Cognizant)" userId="S::2221577@cognizant.com::3c3536d3-70ec-4cba-917b-c508de1b6af5" providerId="AD" clId="Web-{7417612C-3E21-9E14-588F-98EE83B169FA}" dt="2022-11-18T05:57:34.226" v="9" actId="1076"/>
          <ac:picMkLst>
            <pc:docMk/>
            <pc:sldMk cId="3160075607" sldId="2147471389"/>
            <ac:picMk id="6" creationId="{EEB4AB59-2DC2-1E2E-5734-4D1B26726856}"/>
          </ac:picMkLst>
        </pc:picChg>
        <pc:picChg chg="del">
          <ac:chgData name="Podili, Siva (Cognizant)" userId="S::2221577@cognizant.com::3c3536d3-70ec-4cba-917b-c508de1b6af5" providerId="AD" clId="Web-{7417612C-3E21-9E14-588F-98EE83B169FA}" dt="2022-11-18T05:56:20.333" v="0"/>
          <ac:picMkLst>
            <pc:docMk/>
            <pc:sldMk cId="3160075607" sldId="2147471389"/>
            <ac:picMk id="8" creationId="{3D553B56-1797-7D1B-C4E0-48D37CA35C10}"/>
          </ac:picMkLst>
        </pc:picChg>
        <pc:picChg chg="del">
          <ac:chgData name="Podili, Siva (Cognizant)" userId="S::2221577@cognizant.com::3c3536d3-70ec-4cba-917b-c508de1b6af5" providerId="AD" clId="Web-{7417612C-3E21-9E14-588F-98EE83B169FA}" dt="2022-11-18T05:56:22.020" v="1"/>
          <ac:picMkLst>
            <pc:docMk/>
            <pc:sldMk cId="3160075607" sldId="2147471389"/>
            <ac:picMk id="10" creationId="{E69F5CDA-A70A-0A30-E193-18AF039BD736}"/>
          </ac:picMkLst>
        </pc:picChg>
        <pc:picChg chg="add mod">
          <ac:chgData name="Podili, Siva (Cognizant)" userId="S::2221577@cognizant.com::3c3536d3-70ec-4cba-917b-c508de1b6af5" providerId="AD" clId="Web-{7417612C-3E21-9E14-588F-98EE83B169FA}" dt="2022-11-18T05:57:59.602" v="12" actId="14100"/>
          <ac:picMkLst>
            <pc:docMk/>
            <pc:sldMk cId="3160075607" sldId="2147471389"/>
            <ac:picMk id="12" creationId="{FA507D5B-3284-13CA-D038-B728251BBF0B}"/>
          </ac:picMkLst>
        </pc:picChg>
        <pc:picChg chg="add mod">
          <ac:chgData name="Podili, Siva (Cognizant)" userId="S::2221577@cognizant.com::3c3536d3-70ec-4cba-917b-c508de1b6af5" providerId="AD" clId="Web-{7417612C-3E21-9E14-588F-98EE83B169FA}" dt="2022-11-18T05:58:51.261" v="19" actId="14100"/>
          <ac:picMkLst>
            <pc:docMk/>
            <pc:sldMk cId="3160075607" sldId="2147471389"/>
            <ac:picMk id="15" creationId="{268EB086-4A4A-B873-B9FB-5D35430308AC}"/>
          </ac:picMkLst>
        </pc:picChg>
      </pc:sldChg>
    </pc:docChg>
  </pc:docChgLst>
  <pc:docChgLst>
    <pc:chgData name="Podili, Siva (Cognizant)" userId="S::2221577@cognizant.com::3c3536d3-70ec-4cba-917b-c508de1b6af5" providerId="AD" clId="Web-{08619D8D-409D-497D-ACE5-ED25CC35A95A}"/>
    <pc:docChg chg="addSld modSld sldOrd">
      <pc:chgData name="Podili, Siva (Cognizant)" userId="S::2221577@cognizant.com::3c3536d3-70ec-4cba-917b-c508de1b6af5" providerId="AD" clId="Web-{08619D8D-409D-497D-ACE5-ED25CC35A95A}" dt="2022-11-16T07:28:28.888" v="168" actId="20577"/>
      <pc:docMkLst>
        <pc:docMk/>
      </pc:docMkLst>
      <pc:sldChg chg="modSp">
        <pc:chgData name="Podili, Siva (Cognizant)" userId="S::2221577@cognizant.com::3c3536d3-70ec-4cba-917b-c508de1b6af5" providerId="AD" clId="Web-{08619D8D-409D-497D-ACE5-ED25CC35A95A}" dt="2022-11-16T07:26:48.682" v="159" actId="1076"/>
        <pc:sldMkLst>
          <pc:docMk/>
          <pc:sldMk cId="1886330045" sldId="2147471359"/>
        </pc:sldMkLst>
        <pc:picChg chg="mod">
          <ac:chgData name="Podili, Siva (Cognizant)" userId="S::2221577@cognizant.com::3c3536d3-70ec-4cba-917b-c508de1b6af5" providerId="AD" clId="Web-{08619D8D-409D-497D-ACE5-ED25CC35A95A}" dt="2022-11-16T07:26:48.682" v="159" actId="1076"/>
          <ac:picMkLst>
            <pc:docMk/>
            <pc:sldMk cId="1886330045" sldId="2147471359"/>
            <ac:picMk id="5" creationId="{8792C672-14BA-E5EA-8F1A-7918B0B0B86A}"/>
          </ac:picMkLst>
        </pc:picChg>
      </pc:sldChg>
      <pc:sldChg chg="addSp modSp">
        <pc:chgData name="Podili, Siva (Cognizant)" userId="S::2221577@cognizant.com::3c3536d3-70ec-4cba-917b-c508de1b6af5" providerId="AD" clId="Web-{08619D8D-409D-497D-ACE5-ED25CC35A95A}" dt="2022-11-16T07:06:55.572" v="7" actId="14100"/>
        <pc:sldMkLst>
          <pc:docMk/>
          <pc:sldMk cId="901669825" sldId="2147471373"/>
        </pc:sldMkLst>
        <pc:picChg chg="add mod">
          <ac:chgData name="Podili, Siva (Cognizant)" userId="S::2221577@cognizant.com::3c3536d3-70ec-4cba-917b-c508de1b6af5" providerId="AD" clId="Web-{08619D8D-409D-497D-ACE5-ED25CC35A95A}" dt="2022-11-16T07:06:55.572" v="7" actId="14100"/>
          <ac:picMkLst>
            <pc:docMk/>
            <pc:sldMk cId="901669825" sldId="2147471373"/>
            <ac:picMk id="4" creationId="{E6148E92-A9FA-9F17-C3F2-D7ECEA908691}"/>
          </ac:picMkLst>
        </pc:picChg>
      </pc:sldChg>
      <pc:sldChg chg="addSp modSp">
        <pc:chgData name="Podili, Siva (Cognizant)" userId="S::2221577@cognizant.com::3c3536d3-70ec-4cba-917b-c508de1b6af5" providerId="AD" clId="Web-{08619D8D-409D-497D-ACE5-ED25CC35A95A}" dt="2022-11-16T07:07:58.761" v="14" actId="14100"/>
        <pc:sldMkLst>
          <pc:docMk/>
          <pc:sldMk cId="3897255317" sldId="2147471374"/>
        </pc:sldMkLst>
        <pc:picChg chg="add mod">
          <ac:chgData name="Podili, Siva (Cognizant)" userId="S::2221577@cognizant.com::3c3536d3-70ec-4cba-917b-c508de1b6af5" providerId="AD" clId="Web-{08619D8D-409D-497D-ACE5-ED25CC35A95A}" dt="2022-11-16T07:07:58.761" v="14" actId="14100"/>
          <ac:picMkLst>
            <pc:docMk/>
            <pc:sldMk cId="3897255317" sldId="2147471374"/>
            <ac:picMk id="4" creationId="{2FD30ADB-DFB2-AB90-D512-198324392F17}"/>
          </ac:picMkLst>
        </pc:picChg>
      </pc:sldChg>
      <pc:sldChg chg="addSp modSp">
        <pc:chgData name="Podili, Siva (Cognizant)" userId="S::2221577@cognizant.com::3c3536d3-70ec-4cba-917b-c508de1b6af5" providerId="AD" clId="Web-{08619D8D-409D-497D-ACE5-ED25CC35A95A}" dt="2022-11-16T07:22:51.520" v="144" actId="14100"/>
        <pc:sldMkLst>
          <pc:docMk/>
          <pc:sldMk cId="1213019795" sldId="2147471376"/>
        </pc:sldMkLst>
        <pc:picChg chg="add mod">
          <ac:chgData name="Podili, Siva (Cognizant)" userId="S::2221577@cognizant.com::3c3536d3-70ec-4cba-917b-c508de1b6af5" providerId="AD" clId="Web-{08619D8D-409D-497D-ACE5-ED25CC35A95A}" dt="2022-11-16T07:21:47.549" v="136" actId="14100"/>
          <ac:picMkLst>
            <pc:docMk/>
            <pc:sldMk cId="1213019795" sldId="2147471376"/>
            <ac:picMk id="4" creationId="{579344BF-F3D7-BF5B-F810-0DD3E9CC28AA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22:51.520" v="144" actId="14100"/>
          <ac:picMkLst>
            <pc:docMk/>
            <pc:sldMk cId="1213019795" sldId="2147471376"/>
            <ac:picMk id="5" creationId="{42C9E99F-A8F1-2C5E-498A-42468CD0DD74}"/>
          </ac:picMkLst>
        </pc:picChg>
      </pc:sldChg>
      <pc:sldChg chg="addSp modSp">
        <pc:chgData name="Podili, Siva (Cognizant)" userId="S::2221577@cognizant.com::3c3536d3-70ec-4cba-917b-c508de1b6af5" providerId="AD" clId="Web-{08619D8D-409D-497D-ACE5-ED25CC35A95A}" dt="2022-11-16T07:25:20.227" v="158" actId="14100"/>
        <pc:sldMkLst>
          <pc:docMk/>
          <pc:sldMk cId="1152812334" sldId="2147471377"/>
        </pc:sldMkLst>
        <pc:picChg chg="add mod">
          <ac:chgData name="Podili, Siva (Cognizant)" userId="S::2221577@cognizant.com::3c3536d3-70ec-4cba-917b-c508de1b6af5" providerId="AD" clId="Web-{08619D8D-409D-497D-ACE5-ED25CC35A95A}" dt="2022-11-16T07:23:48.537" v="151" actId="14100"/>
          <ac:picMkLst>
            <pc:docMk/>
            <pc:sldMk cId="1152812334" sldId="2147471377"/>
            <ac:picMk id="4" creationId="{34A3AAA3-366D-EF0D-CBF4-ECEABBC68F32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25:20.227" v="158" actId="14100"/>
          <ac:picMkLst>
            <pc:docMk/>
            <pc:sldMk cId="1152812334" sldId="2147471377"/>
            <ac:picMk id="5" creationId="{6878984B-6377-2E6D-5AF2-C93E443F3624}"/>
          </ac:picMkLst>
        </pc:picChg>
      </pc:sldChg>
      <pc:sldChg chg="modSp">
        <pc:chgData name="Podili, Siva (Cognizant)" userId="S::2221577@cognizant.com::3c3536d3-70ec-4cba-917b-c508de1b6af5" providerId="AD" clId="Web-{08619D8D-409D-497D-ACE5-ED25CC35A95A}" dt="2022-11-16T07:27:37.887" v="161" actId="20577"/>
        <pc:sldMkLst>
          <pc:docMk/>
          <pc:sldMk cId="859450270" sldId="2147471378"/>
        </pc:sldMkLst>
        <pc:spChg chg="mod">
          <ac:chgData name="Podili, Siva (Cognizant)" userId="S::2221577@cognizant.com::3c3536d3-70ec-4cba-917b-c508de1b6af5" providerId="AD" clId="Web-{08619D8D-409D-497D-ACE5-ED25CC35A95A}" dt="2022-11-16T07:27:37.887" v="161" actId="20577"/>
          <ac:spMkLst>
            <pc:docMk/>
            <pc:sldMk cId="859450270" sldId="2147471378"/>
            <ac:spMk id="2" creationId="{72995E2D-8B18-4886-88E6-8ADCDEBFF363}"/>
          </ac:spMkLst>
        </pc:spChg>
      </pc:sldChg>
      <pc:sldChg chg="modSp ord">
        <pc:chgData name="Podili, Siva (Cognizant)" userId="S::2221577@cognizant.com::3c3536d3-70ec-4cba-917b-c508de1b6af5" providerId="AD" clId="Web-{08619D8D-409D-497D-ACE5-ED25CC35A95A}" dt="2022-11-16T07:14:52.382" v="65" actId="20577"/>
        <pc:sldMkLst>
          <pc:docMk/>
          <pc:sldMk cId="85569584" sldId="2147471379"/>
        </pc:sldMkLst>
        <pc:spChg chg="mod">
          <ac:chgData name="Podili, Siva (Cognizant)" userId="S::2221577@cognizant.com::3c3536d3-70ec-4cba-917b-c508de1b6af5" providerId="AD" clId="Web-{08619D8D-409D-497D-ACE5-ED25CC35A95A}" dt="2022-11-16T07:14:52.382" v="65" actId="20577"/>
          <ac:spMkLst>
            <pc:docMk/>
            <pc:sldMk cId="85569584" sldId="2147471379"/>
            <ac:spMk id="2" creationId="{72995E2D-8B18-4886-88E6-8ADCDEBFF363}"/>
          </ac:spMkLst>
        </pc:spChg>
      </pc:sldChg>
      <pc:sldChg chg="modSp">
        <pc:chgData name="Podili, Siva (Cognizant)" userId="S::2221577@cognizant.com::3c3536d3-70ec-4cba-917b-c508de1b6af5" providerId="AD" clId="Web-{08619D8D-409D-497D-ACE5-ED25CC35A95A}" dt="2022-11-16T07:27:52.122" v="165" actId="20577"/>
        <pc:sldMkLst>
          <pc:docMk/>
          <pc:sldMk cId="2288537837" sldId="2147471380"/>
        </pc:sldMkLst>
        <pc:spChg chg="mod">
          <ac:chgData name="Podili, Siva (Cognizant)" userId="S::2221577@cognizant.com::3c3536d3-70ec-4cba-917b-c508de1b6af5" providerId="AD" clId="Web-{08619D8D-409D-497D-ACE5-ED25CC35A95A}" dt="2022-11-16T07:27:52.122" v="165" actId="20577"/>
          <ac:spMkLst>
            <pc:docMk/>
            <pc:sldMk cId="2288537837" sldId="2147471380"/>
            <ac:spMk id="2" creationId="{72995E2D-8B18-4886-88E6-8ADCDEBFF363}"/>
          </ac:spMkLst>
        </pc:spChg>
      </pc:sldChg>
      <pc:sldChg chg="modSp">
        <pc:chgData name="Podili, Siva (Cognizant)" userId="S::2221577@cognizant.com::3c3536d3-70ec-4cba-917b-c508de1b6af5" providerId="AD" clId="Web-{08619D8D-409D-497D-ACE5-ED25CC35A95A}" dt="2022-11-16T07:28:28.888" v="168" actId="20577"/>
        <pc:sldMkLst>
          <pc:docMk/>
          <pc:sldMk cId="2382283158" sldId="2147471381"/>
        </pc:sldMkLst>
        <pc:spChg chg="mod">
          <ac:chgData name="Podili, Siva (Cognizant)" userId="S::2221577@cognizant.com::3c3536d3-70ec-4cba-917b-c508de1b6af5" providerId="AD" clId="Web-{08619D8D-409D-497D-ACE5-ED25CC35A95A}" dt="2022-11-16T07:28:28.888" v="168" actId="20577"/>
          <ac:spMkLst>
            <pc:docMk/>
            <pc:sldMk cId="2382283158" sldId="2147471381"/>
            <ac:spMk id="2" creationId="{72995E2D-8B18-4886-88E6-8ADCDEBFF363}"/>
          </ac:spMkLst>
        </pc:spChg>
      </pc:sldChg>
      <pc:sldChg chg="modSp">
        <pc:chgData name="Podili, Siva (Cognizant)" userId="S::2221577@cognizant.com::3c3536d3-70ec-4cba-917b-c508de1b6af5" providerId="AD" clId="Web-{08619D8D-409D-497D-ACE5-ED25CC35A95A}" dt="2022-11-16T07:28:05.544" v="167" actId="20577"/>
        <pc:sldMkLst>
          <pc:docMk/>
          <pc:sldMk cId="1163344052" sldId="2147471385"/>
        </pc:sldMkLst>
        <pc:spChg chg="mod">
          <ac:chgData name="Podili, Siva (Cognizant)" userId="S::2221577@cognizant.com::3c3536d3-70ec-4cba-917b-c508de1b6af5" providerId="AD" clId="Web-{08619D8D-409D-497D-ACE5-ED25CC35A95A}" dt="2022-11-16T07:28:05.544" v="167" actId="20577"/>
          <ac:spMkLst>
            <pc:docMk/>
            <pc:sldMk cId="1163344052" sldId="2147471385"/>
            <ac:spMk id="2" creationId="{72995E2D-8B18-4886-88E6-8ADCDEBFF363}"/>
          </ac:spMkLst>
        </pc:spChg>
      </pc:sldChg>
      <pc:sldChg chg="ord">
        <pc:chgData name="Podili, Siva (Cognizant)" userId="S::2221577@cognizant.com::3c3536d3-70ec-4cba-917b-c508de1b6af5" providerId="AD" clId="Web-{08619D8D-409D-497D-ACE5-ED25CC35A95A}" dt="2022-11-16T07:14:34.459" v="62"/>
        <pc:sldMkLst>
          <pc:docMk/>
          <pc:sldMk cId="1904213475" sldId="2147471386"/>
        </pc:sldMkLst>
      </pc:sldChg>
      <pc:sldChg chg="addSp delSp modSp add replId">
        <pc:chgData name="Podili, Siva (Cognizant)" userId="S::2221577@cognizant.com::3c3536d3-70ec-4cba-917b-c508de1b6af5" providerId="AD" clId="Web-{08619D8D-409D-497D-ACE5-ED25CC35A95A}" dt="2022-11-16T07:13:56.255" v="60" actId="1076"/>
        <pc:sldMkLst>
          <pc:docMk/>
          <pc:sldMk cId="3083554466" sldId="2147471388"/>
        </pc:sldMkLst>
        <pc:spChg chg="mod">
          <ac:chgData name="Podili, Siva (Cognizant)" userId="S::2221577@cognizant.com::3c3536d3-70ec-4cba-917b-c508de1b6af5" providerId="AD" clId="Web-{08619D8D-409D-497D-ACE5-ED25CC35A95A}" dt="2022-11-16T07:09:56.467" v="44" actId="20577"/>
          <ac:spMkLst>
            <pc:docMk/>
            <pc:sldMk cId="3083554466" sldId="2147471388"/>
            <ac:spMk id="2" creationId="{72995E2D-8B18-4886-88E6-8ADCDEBFF363}"/>
          </ac:spMkLst>
        </pc:spChg>
        <pc:spChg chg="mod">
          <ac:chgData name="Podili, Siva (Cognizant)" userId="S::2221577@cognizant.com::3c3536d3-70ec-4cba-917b-c508de1b6af5" providerId="AD" clId="Web-{08619D8D-409D-497D-ACE5-ED25CC35A95A}" dt="2022-11-16T07:09:43.967" v="42" actId="14100"/>
          <ac:spMkLst>
            <pc:docMk/>
            <pc:sldMk cId="3083554466" sldId="2147471388"/>
            <ac:spMk id="4" creationId="{CAA9FADE-9DAA-43AF-AB20-FD648C73EDF1}"/>
          </ac:spMkLst>
        </pc:spChg>
        <pc:picChg chg="add mod">
          <ac:chgData name="Podili, Siva (Cognizant)" userId="S::2221577@cognizant.com::3c3536d3-70ec-4cba-917b-c508de1b6af5" providerId="AD" clId="Web-{08619D8D-409D-497D-ACE5-ED25CC35A95A}" dt="2022-11-16T07:13:52.692" v="59" actId="1076"/>
          <ac:picMkLst>
            <pc:docMk/>
            <pc:sldMk cId="3083554466" sldId="2147471388"/>
            <ac:picMk id="5" creationId="{E68639C2-8B0F-9C05-DFF5-A03790DA67A1}"/>
          </ac:picMkLst>
        </pc:picChg>
        <pc:picChg chg="del">
          <ac:chgData name="Podili, Siva (Cognizant)" userId="S::2221577@cognizant.com::3c3536d3-70ec-4cba-917b-c508de1b6af5" providerId="AD" clId="Web-{08619D8D-409D-497D-ACE5-ED25CC35A95A}" dt="2022-11-16T07:09:05.810" v="16"/>
          <ac:picMkLst>
            <pc:docMk/>
            <pc:sldMk cId="3083554466" sldId="2147471388"/>
            <ac:picMk id="6" creationId="{BF4FF4EC-DFD2-1668-6169-B27F7FC6B8B3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13:56.255" v="60" actId="1076"/>
          <ac:picMkLst>
            <pc:docMk/>
            <pc:sldMk cId="3083554466" sldId="2147471388"/>
            <ac:picMk id="7" creationId="{0A1F384B-D9EB-159A-A3AD-DFE0E6A55054}"/>
          </ac:picMkLst>
        </pc:picChg>
      </pc:sldChg>
      <pc:sldChg chg="addSp delSp modSp add ord replId">
        <pc:chgData name="Podili, Siva (Cognizant)" userId="S::2221577@cognizant.com::3c3536d3-70ec-4cba-917b-c508de1b6af5" providerId="AD" clId="Web-{08619D8D-409D-497D-ACE5-ED25CC35A95A}" dt="2022-11-16T07:20:14.953" v="131" actId="14100"/>
        <pc:sldMkLst>
          <pc:docMk/>
          <pc:sldMk cId="3160075607" sldId="2147471389"/>
        </pc:sldMkLst>
        <pc:spChg chg="mod">
          <ac:chgData name="Podili, Siva (Cognizant)" userId="S::2221577@cognizant.com::3c3536d3-70ec-4cba-917b-c508de1b6af5" providerId="AD" clId="Web-{08619D8D-409D-497D-ACE5-ED25CC35A95A}" dt="2022-11-16T07:15:10.538" v="73" actId="20577"/>
          <ac:spMkLst>
            <pc:docMk/>
            <pc:sldMk cId="3160075607" sldId="2147471389"/>
            <ac:spMk id="2" creationId="{72995E2D-8B18-4886-88E6-8ADCDEBFF363}"/>
          </ac:spMkLst>
        </pc:spChg>
        <pc:spChg chg="mod">
          <ac:chgData name="Podili, Siva (Cognizant)" userId="S::2221577@cognizant.com::3c3536d3-70ec-4cba-917b-c508de1b6af5" providerId="AD" clId="Web-{08619D8D-409D-497D-ACE5-ED25CC35A95A}" dt="2022-11-16T07:15:43.758" v="104" actId="20577"/>
          <ac:spMkLst>
            <pc:docMk/>
            <pc:sldMk cId="3160075607" sldId="2147471389"/>
            <ac:spMk id="4" creationId="{CAA9FADE-9DAA-43AF-AB20-FD648C73EDF1}"/>
          </ac:spMkLst>
        </pc:spChg>
        <pc:picChg chg="del">
          <ac:chgData name="Podili, Siva (Cognizant)" userId="S::2221577@cognizant.com::3c3536d3-70ec-4cba-917b-c508de1b6af5" providerId="AD" clId="Web-{08619D8D-409D-497D-ACE5-ED25CC35A95A}" dt="2022-11-16T07:15:18.289" v="74"/>
          <ac:picMkLst>
            <pc:docMk/>
            <pc:sldMk cId="3160075607" sldId="2147471389"/>
            <ac:picMk id="5" creationId="{E68639C2-8B0F-9C05-DFF5-A03790DA67A1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19:20.295" v="122" actId="1076"/>
          <ac:picMkLst>
            <pc:docMk/>
            <pc:sldMk cId="3160075607" sldId="2147471389"/>
            <ac:picMk id="6" creationId="{EEB4AB59-2DC2-1E2E-5734-4D1B26726856}"/>
          </ac:picMkLst>
        </pc:picChg>
        <pc:picChg chg="del">
          <ac:chgData name="Podili, Siva (Cognizant)" userId="S::2221577@cognizant.com::3c3536d3-70ec-4cba-917b-c508de1b6af5" providerId="AD" clId="Web-{08619D8D-409D-497D-ACE5-ED25CC35A95A}" dt="2022-11-16T07:15:19.070" v="75"/>
          <ac:picMkLst>
            <pc:docMk/>
            <pc:sldMk cId="3160075607" sldId="2147471389"/>
            <ac:picMk id="7" creationId="{0A1F384B-D9EB-159A-A3AD-DFE0E6A55054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19:25.514" v="123" actId="14100"/>
          <ac:picMkLst>
            <pc:docMk/>
            <pc:sldMk cId="3160075607" sldId="2147471389"/>
            <ac:picMk id="8" creationId="{3D553B56-1797-7D1B-C4E0-48D37CA35C10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20:14.953" v="131" actId="14100"/>
          <ac:picMkLst>
            <pc:docMk/>
            <pc:sldMk cId="3160075607" sldId="2147471389"/>
            <ac:picMk id="10" creationId="{E69F5CDA-A70A-0A30-E193-18AF039BD736}"/>
          </ac:picMkLst>
        </pc:picChg>
      </pc:sldChg>
    </pc:docChg>
  </pc:docChgLst>
  <pc:docChgLst>
    <pc:chgData name="Sankarasubramanian, Praveen (Cognizant)" userId="S::266130@cognizant.com::c16a623b-cde7-40f8-82aa-2d41ae8212ee" providerId="AD" clId="Web-{731A5188-CD19-694F-7344-76DCD8BFE563}"/>
    <pc:docChg chg="addSld delSld modSld">
      <pc:chgData name="Sankarasubramanian, Praveen (Cognizant)" userId="S::266130@cognizant.com::c16a623b-cde7-40f8-82aa-2d41ae8212ee" providerId="AD" clId="Web-{731A5188-CD19-694F-7344-76DCD8BFE563}" dt="2022-11-16T10:54:33.090" v="133"/>
      <pc:docMkLst>
        <pc:docMk/>
      </pc:docMkLst>
      <pc:sldChg chg="addSp modSp">
        <pc:chgData name="Sankarasubramanian, Praveen (Cognizant)" userId="S::266130@cognizant.com::c16a623b-cde7-40f8-82aa-2d41ae8212ee" providerId="AD" clId="Web-{731A5188-CD19-694F-7344-76DCD8BFE563}" dt="2022-11-16T10:49:08.913" v="95" actId="1076"/>
        <pc:sldMkLst>
          <pc:docMk/>
          <pc:sldMk cId="901669825" sldId="2147471373"/>
        </pc:sldMkLst>
        <pc:spChg chg="add mod">
          <ac:chgData name="Sankarasubramanian, Praveen (Cognizant)" userId="S::266130@cognizant.com::c16a623b-cde7-40f8-82aa-2d41ae8212ee" providerId="AD" clId="Web-{731A5188-CD19-694F-7344-76DCD8BFE563}" dt="2022-11-16T10:48:53.835" v="91" actId="20577"/>
          <ac:spMkLst>
            <pc:docMk/>
            <pc:sldMk cId="901669825" sldId="2147471373"/>
            <ac:spMk id="5" creationId="{D0CD10F5-1065-F014-AAAC-D563DE6B3494}"/>
          </ac:spMkLst>
        </pc:spChg>
        <pc:spChg chg="mod">
          <ac:chgData name="Sankarasubramanian, Praveen (Cognizant)" userId="S::266130@cognizant.com::c16a623b-cde7-40f8-82aa-2d41ae8212ee" providerId="AD" clId="Web-{731A5188-CD19-694F-7344-76DCD8BFE563}" dt="2022-11-16T10:48:17.318" v="81" actId="1076"/>
          <ac:spMkLst>
            <pc:docMk/>
            <pc:sldMk cId="901669825" sldId="2147471373"/>
            <ac:spMk id="10" creationId="{808161E1-C8DC-454E-B134-3843D1A9F51E}"/>
          </ac:spMkLst>
        </pc:spChg>
        <pc:picChg chg="mod">
          <ac:chgData name="Sankarasubramanian, Praveen (Cognizant)" userId="S::266130@cognizant.com::c16a623b-cde7-40f8-82aa-2d41ae8212ee" providerId="AD" clId="Web-{731A5188-CD19-694F-7344-76DCD8BFE563}" dt="2022-11-16T10:49:08.913" v="95" actId="1076"/>
          <ac:picMkLst>
            <pc:docMk/>
            <pc:sldMk cId="901669825" sldId="2147471373"/>
            <ac:picMk id="6" creationId="{253E75B8-0DB2-4C95-A030-8CE06B65C626}"/>
          </ac:picMkLst>
        </pc:picChg>
      </pc:sldChg>
      <pc:sldChg chg="delSp modSp">
        <pc:chgData name="Sankarasubramanian, Praveen (Cognizant)" userId="S::266130@cognizant.com::c16a623b-cde7-40f8-82aa-2d41ae8212ee" providerId="AD" clId="Web-{731A5188-CD19-694F-7344-76DCD8BFE563}" dt="2022-11-16T10:46:08.363" v="62" actId="20577"/>
        <pc:sldMkLst>
          <pc:docMk/>
          <pc:sldMk cId="3897255317" sldId="2147471374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46:08.363" v="62" actId="20577"/>
          <ac:spMkLst>
            <pc:docMk/>
            <pc:sldMk cId="3897255317" sldId="2147471374"/>
            <ac:spMk id="10" creationId="{808161E1-C8DC-454E-B134-3843D1A9F51E}"/>
          </ac:spMkLst>
        </pc:spChg>
        <pc:picChg chg="mod">
          <ac:chgData name="Sankarasubramanian, Praveen (Cognizant)" userId="S::266130@cognizant.com::c16a623b-cde7-40f8-82aa-2d41ae8212ee" providerId="AD" clId="Web-{731A5188-CD19-694F-7344-76DCD8BFE563}" dt="2022-11-16T10:46:04.441" v="60" actId="1076"/>
          <ac:picMkLst>
            <pc:docMk/>
            <pc:sldMk cId="3897255317" sldId="2147471374"/>
            <ac:picMk id="4" creationId="{2FD30ADB-DFB2-AB90-D512-198324392F17}"/>
          </ac:picMkLst>
        </pc:picChg>
        <pc:picChg chg="del">
          <ac:chgData name="Sankarasubramanian, Praveen (Cognizant)" userId="S::266130@cognizant.com::c16a623b-cde7-40f8-82aa-2d41ae8212ee" providerId="AD" clId="Web-{731A5188-CD19-694F-7344-76DCD8BFE563}" dt="2022-11-16T10:45:58.191" v="59"/>
          <ac:picMkLst>
            <pc:docMk/>
            <pc:sldMk cId="3897255317" sldId="2147471374"/>
            <ac:picMk id="6" creationId="{38BBE6DB-43D6-455A-8077-BEF7F69BD723}"/>
          </ac:picMkLst>
        </pc:picChg>
      </pc:sldChg>
      <pc:sldChg chg="delSp">
        <pc:chgData name="Sankarasubramanian, Praveen (Cognizant)" userId="S::266130@cognizant.com::c16a623b-cde7-40f8-82aa-2d41ae8212ee" providerId="AD" clId="Web-{731A5188-CD19-694F-7344-76DCD8BFE563}" dt="2022-11-16T10:54:33.090" v="133"/>
        <pc:sldMkLst>
          <pc:docMk/>
          <pc:sldMk cId="1152812334" sldId="2147471377"/>
        </pc:sldMkLst>
        <pc:spChg chg="del">
          <ac:chgData name="Sankarasubramanian, Praveen (Cognizant)" userId="S::266130@cognizant.com::c16a623b-cde7-40f8-82aa-2d41ae8212ee" providerId="AD" clId="Web-{731A5188-CD19-694F-7344-76DCD8BFE563}" dt="2022-11-16T10:54:33.090" v="133"/>
          <ac:spMkLst>
            <pc:docMk/>
            <pc:sldMk cId="1152812334" sldId="2147471377"/>
            <ac:spMk id="3" creationId="{D53E2902-4A5A-46B9-B392-B95790FFE04B}"/>
          </ac:spMkLst>
        </pc:spChg>
      </pc:sldChg>
      <pc:sldChg chg="modSp">
        <pc:chgData name="Sankarasubramanian, Praveen (Cognizant)" userId="S::266130@cognizant.com::c16a623b-cde7-40f8-82aa-2d41ae8212ee" providerId="AD" clId="Web-{731A5188-CD19-694F-7344-76DCD8BFE563}" dt="2022-11-16T10:51:06.587" v="126" actId="20577"/>
        <pc:sldMkLst>
          <pc:docMk/>
          <pc:sldMk cId="859450270" sldId="2147471378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51:06.587" v="126" actId="20577"/>
          <ac:spMkLst>
            <pc:docMk/>
            <pc:sldMk cId="859450270" sldId="2147471378"/>
            <ac:spMk id="4" creationId="{CAA9FADE-9DAA-43AF-AB20-FD648C73EDF1}"/>
          </ac:spMkLst>
        </pc:spChg>
        <pc:picChg chg="mod">
          <ac:chgData name="Sankarasubramanian, Praveen (Cognizant)" userId="S::266130@cognizant.com::c16a623b-cde7-40f8-82aa-2d41ae8212ee" providerId="AD" clId="Web-{731A5188-CD19-694F-7344-76DCD8BFE563}" dt="2022-11-16T10:50:07.117" v="96" actId="1076"/>
          <ac:picMkLst>
            <pc:docMk/>
            <pc:sldMk cId="859450270" sldId="2147471378"/>
            <ac:picMk id="5" creationId="{6A02525A-89B6-C7DF-F1BE-66B313F9B370}"/>
          </ac:picMkLst>
        </pc:picChg>
      </pc:sldChg>
      <pc:sldChg chg="modSp">
        <pc:chgData name="Sankarasubramanian, Praveen (Cognizant)" userId="S::266130@cognizant.com::c16a623b-cde7-40f8-82aa-2d41ae8212ee" providerId="AD" clId="Web-{731A5188-CD19-694F-7344-76DCD8BFE563}" dt="2022-11-16T10:51:19.540" v="128" actId="20577"/>
        <pc:sldMkLst>
          <pc:docMk/>
          <pc:sldMk cId="3061229116" sldId="2147471384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51:19.540" v="128" actId="20577"/>
          <ac:spMkLst>
            <pc:docMk/>
            <pc:sldMk cId="3061229116" sldId="2147471384"/>
            <ac:spMk id="4" creationId="{CAA9FADE-9DAA-43AF-AB20-FD648C73EDF1}"/>
          </ac:spMkLst>
        </pc:spChg>
      </pc:sldChg>
      <pc:sldChg chg="modSp">
        <pc:chgData name="Sankarasubramanian, Praveen (Cognizant)" userId="S::266130@cognizant.com::c16a623b-cde7-40f8-82aa-2d41ae8212ee" providerId="AD" clId="Web-{731A5188-CD19-694F-7344-76DCD8BFE563}" dt="2022-11-16T10:51:58.306" v="132" actId="20577"/>
        <pc:sldMkLst>
          <pc:docMk/>
          <pc:sldMk cId="3083554466" sldId="2147471388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51:58.306" v="132" actId="20577"/>
          <ac:spMkLst>
            <pc:docMk/>
            <pc:sldMk cId="3083554466" sldId="2147471388"/>
            <ac:spMk id="4" creationId="{CAA9FADE-9DAA-43AF-AB20-FD648C73EDF1}"/>
          </ac:spMkLst>
        </pc:spChg>
      </pc:sldChg>
      <pc:sldChg chg="modSp">
        <pc:chgData name="Sankarasubramanian, Praveen (Cognizant)" userId="S::266130@cognizant.com::c16a623b-cde7-40f8-82aa-2d41ae8212ee" providerId="AD" clId="Web-{731A5188-CD19-694F-7344-76DCD8BFE563}" dt="2022-11-16T10:31:37.553" v="27" actId="1076"/>
        <pc:sldMkLst>
          <pc:docMk/>
          <pc:sldMk cId="1133026051" sldId="2147471392"/>
        </pc:sldMkLst>
        <pc:picChg chg="mod">
          <ac:chgData name="Sankarasubramanian, Praveen (Cognizant)" userId="S::266130@cognizant.com::c16a623b-cde7-40f8-82aa-2d41ae8212ee" providerId="AD" clId="Web-{731A5188-CD19-694F-7344-76DCD8BFE563}" dt="2022-11-16T10:31:37.553" v="27" actId="1076"/>
          <ac:picMkLst>
            <pc:docMk/>
            <pc:sldMk cId="1133026051" sldId="2147471392"/>
            <ac:picMk id="1026" creationId="{398415CD-B6D5-4937-A8C6-14C94B99EADF}"/>
          </ac:picMkLst>
        </pc:picChg>
      </pc:sldChg>
      <pc:sldChg chg="modSp">
        <pc:chgData name="Sankarasubramanian, Praveen (Cognizant)" userId="S::266130@cognizant.com::c16a623b-cde7-40f8-82aa-2d41ae8212ee" providerId="AD" clId="Web-{731A5188-CD19-694F-7344-76DCD8BFE563}" dt="2022-11-16T10:32:36.757" v="48" actId="1076"/>
        <pc:sldMkLst>
          <pc:docMk/>
          <pc:sldMk cId="2222036632" sldId="2147471393"/>
        </pc:sldMkLst>
        <pc:picChg chg="mod">
          <ac:chgData name="Sankarasubramanian, Praveen (Cognizant)" userId="S::266130@cognizant.com::c16a623b-cde7-40f8-82aa-2d41ae8212ee" providerId="AD" clId="Web-{731A5188-CD19-694F-7344-76DCD8BFE563}" dt="2022-11-16T10:32:36.757" v="48" actId="1076"/>
          <ac:picMkLst>
            <pc:docMk/>
            <pc:sldMk cId="2222036632" sldId="2147471393"/>
            <ac:picMk id="1028" creationId="{B76E8190-D053-4830-8CA1-143945D8081D}"/>
          </ac:picMkLst>
        </pc:picChg>
      </pc:sldChg>
      <pc:sldChg chg="del">
        <pc:chgData name="Sankarasubramanian, Praveen (Cognizant)" userId="S::266130@cognizant.com::c16a623b-cde7-40f8-82aa-2d41ae8212ee" providerId="AD" clId="Web-{731A5188-CD19-694F-7344-76DCD8BFE563}" dt="2022-11-16T10:29:48.051" v="0"/>
        <pc:sldMkLst>
          <pc:docMk/>
          <pc:sldMk cId="4221111420" sldId="2147471394"/>
        </pc:sldMkLst>
      </pc:sldChg>
      <pc:sldChg chg="delSp modSp">
        <pc:chgData name="Sankarasubramanian, Praveen (Cognizant)" userId="S::266130@cognizant.com::c16a623b-cde7-40f8-82aa-2d41ae8212ee" providerId="AD" clId="Web-{731A5188-CD19-694F-7344-76DCD8BFE563}" dt="2022-11-16T10:42:25.704" v="57" actId="1076"/>
        <pc:sldMkLst>
          <pc:docMk/>
          <pc:sldMk cId="3398038245" sldId="2147471395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41:48.656" v="50" actId="1076"/>
          <ac:spMkLst>
            <pc:docMk/>
            <pc:sldMk cId="3398038245" sldId="2147471395"/>
            <ac:spMk id="2" creationId="{72995E2D-8B18-4886-88E6-8ADCDEBFF363}"/>
          </ac:spMkLst>
        </pc:spChg>
        <pc:spChg chg="mod">
          <ac:chgData name="Sankarasubramanian, Praveen (Cognizant)" userId="S::266130@cognizant.com::c16a623b-cde7-40f8-82aa-2d41ae8212ee" providerId="AD" clId="Web-{731A5188-CD19-694F-7344-76DCD8BFE563}" dt="2022-11-16T10:30:12.489" v="3" actId="1076"/>
          <ac:spMkLst>
            <pc:docMk/>
            <pc:sldMk cId="3398038245" sldId="2147471395"/>
            <ac:spMk id="3" creationId="{D53E2902-4A5A-46B9-B392-B95790FFE04B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14"/>
          <ac:spMkLst>
            <pc:docMk/>
            <pc:sldMk cId="3398038245" sldId="2147471395"/>
            <ac:spMk id="6" creationId="{49813290-5609-4866-9158-B72A365A7E0A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13"/>
          <ac:spMkLst>
            <pc:docMk/>
            <pc:sldMk cId="3398038245" sldId="2147471395"/>
            <ac:spMk id="7" creationId="{E3C68F95-2D9E-4695-9D4F-D02056F82751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12"/>
          <ac:spMkLst>
            <pc:docMk/>
            <pc:sldMk cId="3398038245" sldId="2147471395"/>
            <ac:spMk id="8" creationId="{11754489-34C2-426C-997E-4B11718B0BF3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11"/>
          <ac:spMkLst>
            <pc:docMk/>
            <pc:sldMk cId="3398038245" sldId="2147471395"/>
            <ac:spMk id="10" creationId="{8685F06F-5619-49DB-9469-A7655CAA8CD6}"/>
          </ac:spMkLst>
        </pc:spChg>
        <pc:spChg chg="mod">
          <ac:chgData name="Sankarasubramanian, Praveen (Cognizant)" userId="S::266130@cognizant.com::c16a623b-cde7-40f8-82aa-2d41ae8212ee" providerId="AD" clId="Web-{731A5188-CD19-694F-7344-76DCD8BFE563}" dt="2022-11-16T10:42:25.704" v="57" actId="1076"/>
          <ac:spMkLst>
            <pc:docMk/>
            <pc:sldMk cId="3398038245" sldId="2147471395"/>
            <ac:spMk id="20" creationId="{2F3388E8-4EB0-4433-B264-0813B79F1E7C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10"/>
          <ac:spMkLst>
            <pc:docMk/>
            <pc:sldMk cId="3398038245" sldId="2147471395"/>
            <ac:spMk id="24" creationId="{65EC4A7B-08B8-4B18-A8CE-2D568194456B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9"/>
          <ac:spMkLst>
            <pc:docMk/>
            <pc:sldMk cId="3398038245" sldId="2147471395"/>
            <ac:spMk id="25" creationId="{F47B8C26-7A58-49C4-A4A9-29232CC53C24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8"/>
          <ac:spMkLst>
            <pc:docMk/>
            <pc:sldMk cId="3398038245" sldId="2147471395"/>
            <ac:spMk id="28" creationId="{73EC42E5-7236-49E5-A565-9C8F15776284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7"/>
          <ac:spMkLst>
            <pc:docMk/>
            <pc:sldMk cId="3398038245" sldId="2147471395"/>
            <ac:spMk id="31" creationId="{B7962395-84BE-4A94-8CC6-99B86C0BC009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6"/>
          <ac:spMkLst>
            <pc:docMk/>
            <pc:sldMk cId="3398038245" sldId="2147471395"/>
            <ac:spMk id="32" creationId="{E1F51415-03BA-45EF-94D9-5EFBAC6BBB58}"/>
          </ac:spMkLst>
        </pc:spChg>
        <pc:spChg chg="del mod">
          <ac:chgData name="Sankarasubramanian, Praveen (Cognizant)" userId="S::266130@cognizant.com::c16a623b-cde7-40f8-82aa-2d41ae8212ee" providerId="AD" clId="Web-{731A5188-CD19-694F-7344-76DCD8BFE563}" dt="2022-11-16T10:30:20.036" v="5"/>
          <ac:spMkLst>
            <pc:docMk/>
            <pc:sldMk cId="3398038245" sldId="2147471395"/>
            <ac:spMk id="33" creationId="{F5EFF964-AF2A-4C94-A081-72AE60724747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4"/>
          <ac:spMkLst>
            <pc:docMk/>
            <pc:sldMk cId="3398038245" sldId="2147471395"/>
            <ac:spMk id="34" creationId="{F2C1DE76-7071-424C-A121-CDB619116319}"/>
          </ac:spMkLst>
        </pc:spChg>
        <pc:graphicFrameChg chg="mod">
          <ac:chgData name="Sankarasubramanian, Praveen (Cognizant)" userId="S::266130@cognizant.com::c16a623b-cde7-40f8-82aa-2d41ae8212ee" providerId="AD" clId="Web-{731A5188-CD19-694F-7344-76DCD8BFE563}" dt="2022-11-16T10:41:58.406" v="51" actId="1076"/>
          <ac:graphicFrameMkLst>
            <pc:docMk/>
            <pc:sldMk cId="3398038245" sldId="2147471395"/>
            <ac:graphicFrameMk id="4" creationId="{19A21B93-DE79-4CDF-B2A2-E2C75EE496D5}"/>
          </ac:graphicFrameMkLst>
        </pc:graphicFrameChg>
      </pc:sldChg>
      <pc:sldChg chg="delSp modSp add replId">
        <pc:chgData name="Sankarasubramanian, Praveen (Cognizant)" userId="S::266130@cognizant.com::c16a623b-cde7-40f8-82aa-2d41ae8212ee" providerId="AD" clId="Web-{731A5188-CD19-694F-7344-76DCD8BFE563}" dt="2022-11-16T10:46:40.301" v="73" actId="1076"/>
        <pc:sldMkLst>
          <pc:docMk/>
          <pc:sldMk cId="1094803307" sldId="2147471396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46:34.504" v="72" actId="1076"/>
          <ac:spMkLst>
            <pc:docMk/>
            <pc:sldMk cId="1094803307" sldId="2147471396"/>
            <ac:spMk id="10" creationId="{808161E1-C8DC-454E-B134-3843D1A9F51E}"/>
          </ac:spMkLst>
        </pc:spChg>
        <pc:picChg chg="del">
          <ac:chgData name="Sankarasubramanian, Praveen (Cognizant)" userId="S::266130@cognizant.com::c16a623b-cde7-40f8-82aa-2d41ae8212ee" providerId="AD" clId="Web-{731A5188-CD19-694F-7344-76DCD8BFE563}" dt="2022-11-16T10:46:19.754" v="68"/>
          <ac:picMkLst>
            <pc:docMk/>
            <pc:sldMk cId="1094803307" sldId="2147471396"/>
            <ac:picMk id="4" creationId="{2FD30ADB-DFB2-AB90-D512-198324392F17}"/>
          </ac:picMkLst>
        </pc:picChg>
        <pc:picChg chg="mod">
          <ac:chgData name="Sankarasubramanian, Praveen (Cognizant)" userId="S::266130@cognizant.com::c16a623b-cde7-40f8-82aa-2d41ae8212ee" providerId="AD" clId="Web-{731A5188-CD19-694F-7344-76DCD8BFE563}" dt="2022-11-16T10:46:40.301" v="73" actId="1076"/>
          <ac:picMkLst>
            <pc:docMk/>
            <pc:sldMk cId="1094803307" sldId="2147471396"/>
            <ac:picMk id="6" creationId="{38BBE6DB-43D6-455A-8077-BEF7F69BD723}"/>
          </ac:picMkLst>
        </pc:picChg>
      </pc:sldChg>
    </pc:docChg>
  </pc:docChgLst>
  <pc:docChgLst>
    <pc:chgData name="Podili, Siva (Cognizant)" userId="3c3536d3-70ec-4cba-917b-c508de1b6af5" providerId="ADAL" clId="{212B06FE-DF8F-4B2A-A7E2-BEAAD62F0FD8}"/>
    <pc:docChg chg="undo custSel addSld delSld modSld sldOrd">
      <pc:chgData name="Podili, Siva (Cognizant)" userId="3c3536d3-70ec-4cba-917b-c508de1b6af5" providerId="ADAL" clId="{212B06FE-DF8F-4B2A-A7E2-BEAAD62F0FD8}" dt="2022-11-15T12:03:21.952" v="2997"/>
      <pc:docMkLst>
        <pc:docMk/>
      </pc:docMkLst>
      <pc:sldChg chg="del">
        <pc:chgData name="Podili, Siva (Cognizant)" userId="3c3536d3-70ec-4cba-917b-c508de1b6af5" providerId="ADAL" clId="{212B06FE-DF8F-4B2A-A7E2-BEAAD62F0FD8}" dt="2022-11-15T06:23:50.781" v="172" actId="47"/>
        <pc:sldMkLst>
          <pc:docMk/>
          <pc:sldMk cId="109857222" sldId="256"/>
        </pc:sldMkLst>
      </pc:sldChg>
      <pc:sldChg chg="addSp delSp modSp del mod">
        <pc:chgData name="Podili, Siva (Cognizant)" userId="3c3536d3-70ec-4cba-917b-c508de1b6af5" providerId="ADAL" clId="{212B06FE-DF8F-4B2A-A7E2-BEAAD62F0FD8}" dt="2022-11-15T08:44:57.036" v="711" actId="2696"/>
        <pc:sldMkLst>
          <pc:docMk/>
          <pc:sldMk cId="167994137" sldId="257"/>
        </pc:sldMkLst>
        <pc:spChg chg="mod">
          <ac:chgData name="Podili, Siva (Cognizant)" userId="3c3536d3-70ec-4cba-917b-c508de1b6af5" providerId="ADAL" clId="{212B06FE-DF8F-4B2A-A7E2-BEAAD62F0FD8}" dt="2022-11-15T08:34:52.239" v="586" actId="255"/>
          <ac:spMkLst>
            <pc:docMk/>
            <pc:sldMk cId="167994137" sldId="257"/>
            <ac:spMk id="2" creationId="{1DF5D928-EE0B-9433-6AA1-21EDEE28DBC9}"/>
          </ac:spMkLst>
        </pc:spChg>
        <pc:spChg chg="del">
          <ac:chgData name="Podili, Siva (Cognizant)" userId="3c3536d3-70ec-4cba-917b-c508de1b6af5" providerId="ADAL" clId="{212B06FE-DF8F-4B2A-A7E2-BEAAD62F0FD8}" dt="2022-11-15T07:34:19.564" v="523" actId="26606"/>
          <ac:spMkLst>
            <pc:docMk/>
            <pc:sldMk cId="167994137" sldId="257"/>
            <ac:spMk id="9" creationId="{D4771268-CB57-404A-9271-370EB28F6090}"/>
          </ac:spMkLst>
        </pc:spChg>
        <pc:graphicFrameChg chg="mod modGraphic">
          <ac:chgData name="Podili, Siva (Cognizant)" userId="3c3536d3-70ec-4cba-917b-c508de1b6af5" providerId="ADAL" clId="{212B06FE-DF8F-4B2A-A7E2-BEAAD62F0FD8}" dt="2022-11-15T08:44:28.751" v="708" actId="1076"/>
          <ac:graphicFrameMkLst>
            <pc:docMk/>
            <pc:sldMk cId="167994137" sldId="257"/>
            <ac:graphicFrameMk id="4" creationId="{5E84A75C-395C-51F1-1623-75D3DDD5DEE8}"/>
          </ac:graphicFrameMkLst>
        </pc:graphicFrameChg>
        <pc:picChg chg="add del mod">
          <ac:chgData name="Podili, Siva (Cognizant)" userId="3c3536d3-70ec-4cba-917b-c508de1b6af5" providerId="ADAL" clId="{212B06FE-DF8F-4B2A-A7E2-BEAAD62F0FD8}" dt="2022-11-15T07:30:08.861" v="471" actId="478"/>
          <ac:picMkLst>
            <pc:docMk/>
            <pc:sldMk cId="167994137" sldId="257"/>
            <ac:picMk id="6" creationId="{62DEDDA3-ED0D-4D49-B5AE-CDCF436DF906}"/>
          </ac:picMkLst>
        </pc:picChg>
        <pc:picChg chg="add del mod">
          <ac:chgData name="Podili, Siva (Cognizant)" userId="3c3536d3-70ec-4cba-917b-c508de1b6af5" providerId="ADAL" clId="{212B06FE-DF8F-4B2A-A7E2-BEAAD62F0FD8}" dt="2022-11-15T07:33:39.724" v="504" actId="478"/>
          <ac:picMkLst>
            <pc:docMk/>
            <pc:sldMk cId="167994137" sldId="257"/>
            <ac:picMk id="6" creationId="{91AF8048-5052-493C-8459-3F61CB055E55}"/>
          </ac:picMkLst>
        </pc:picChg>
      </pc:sldChg>
      <pc:sldChg chg="addSp delSp modSp add del mod ord">
        <pc:chgData name="Podili, Siva (Cognizant)" userId="3c3536d3-70ec-4cba-917b-c508de1b6af5" providerId="ADAL" clId="{212B06FE-DF8F-4B2A-A7E2-BEAAD62F0FD8}" dt="2022-11-15T11:21:07.703" v="1446"/>
        <pc:sldMkLst>
          <pc:docMk/>
          <pc:sldMk cId="3746919231" sldId="258"/>
        </pc:sldMkLst>
        <pc:spChg chg="mod">
          <ac:chgData name="Podili, Siva (Cognizant)" userId="3c3536d3-70ec-4cba-917b-c508de1b6af5" providerId="ADAL" clId="{212B06FE-DF8F-4B2A-A7E2-BEAAD62F0FD8}" dt="2022-11-15T08:36:11.826" v="604" actId="207"/>
          <ac:spMkLst>
            <pc:docMk/>
            <pc:sldMk cId="3746919231" sldId="258"/>
            <ac:spMk id="2" creationId="{6F6D320C-DCFB-E772-895C-CA136BBD66E3}"/>
          </ac:spMkLst>
        </pc:spChg>
        <pc:spChg chg="mod">
          <ac:chgData name="Podili, Siva (Cognizant)" userId="3c3536d3-70ec-4cba-917b-c508de1b6af5" providerId="ADAL" clId="{212B06FE-DF8F-4B2A-A7E2-BEAAD62F0FD8}" dt="2022-11-14T15:22:45.025" v="109" actId="122"/>
          <ac:spMkLst>
            <pc:docMk/>
            <pc:sldMk cId="3746919231" sldId="258"/>
            <ac:spMk id="3" creationId="{36BD5CFE-4620-E809-3B84-06C41D58017D}"/>
          </ac:spMkLst>
        </pc:spChg>
        <pc:spChg chg="mod">
          <ac:chgData name="Podili, Siva (Cognizant)" userId="3c3536d3-70ec-4cba-917b-c508de1b6af5" providerId="ADAL" clId="{212B06FE-DF8F-4B2A-A7E2-BEAAD62F0FD8}" dt="2022-11-14T15:21:40.826" v="100" actId="255"/>
          <ac:spMkLst>
            <pc:docMk/>
            <pc:sldMk cId="3746919231" sldId="258"/>
            <ac:spMk id="4" creationId="{EA7316C1-F4FB-BB05-EF9A-7AFB17E731CD}"/>
          </ac:spMkLst>
        </pc:spChg>
        <pc:spChg chg="mod">
          <ac:chgData name="Podili, Siva (Cognizant)" userId="3c3536d3-70ec-4cba-917b-c508de1b6af5" providerId="ADAL" clId="{212B06FE-DF8F-4B2A-A7E2-BEAAD62F0FD8}" dt="2022-11-14T15:20:54.224" v="92" actId="255"/>
          <ac:spMkLst>
            <pc:docMk/>
            <pc:sldMk cId="3746919231" sldId="258"/>
            <ac:spMk id="5" creationId="{E5462BBF-35EF-E978-DABF-3369EE97D0A4}"/>
          </ac:spMkLst>
        </pc:spChg>
        <pc:spChg chg="mod">
          <ac:chgData name="Podili, Siva (Cognizant)" userId="3c3536d3-70ec-4cba-917b-c508de1b6af5" providerId="ADAL" clId="{212B06FE-DF8F-4B2A-A7E2-BEAAD62F0FD8}" dt="2022-11-15T05:29:25.702" v="168" actId="1076"/>
          <ac:spMkLst>
            <pc:docMk/>
            <pc:sldMk cId="3746919231" sldId="258"/>
            <ac:spMk id="6" creationId="{B05558C2-37A2-B736-C1A9-556DA91FF961}"/>
          </ac:spMkLst>
        </pc:spChg>
        <pc:spChg chg="mod">
          <ac:chgData name="Podili, Siva (Cognizant)" userId="3c3536d3-70ec-4cba-917b-c508de1b6af5" providerId="ADAL" clId="{212B06FE-DF8F-4B2A-A7E2-BEAAD62F0FD8}" dt="2022-11-14T15:22:10.259" v="105" actId="14100"/>
          <ac:spMkLst>
            <pc:docMk/>
            <pc:sldMk cId="3746919231" sldId="258"/>
            <ac:spMk id="7" creationId="{BC26AF89-EEEA-81F0-D7D4-0E5D00D1A281}"/>
          </ac:spMkLst>
        </pc:spChg>
        <pc:spChg chg="mod">
          <ac:chgData name="Podili, Siva (Cognizant)" userId="3c3536d3-70ec-4cba-917b-c508de1b6af5" providerId="ADAL" clId="{212B06FE-DF8F-4B2A-A7E2-BEAAD62F0FD8}" dt="2022-11-14T15:22:21.910" v="108" actId="14100"/>
          <ac:spMkLst>
            <pc:docMk/>
            <pc:sldMk cId="3746919231" sldId="258"/>
            <ac:spMk id="8" creationId="{C20B4D96-3D11-28C4-6E55-48B00C998F94}"/>
          </ac:spMkLst>
        </pc:spChg>
        <pc:spChg chg="add mod">
          <ac:chgData name="Podili, Siva (Cognizant)" userId="3c3536d3-70ec-4cba-917b-c508de1b6af5" providerId="ADAL" clId="{212B06FE-DF8F-4B2A-A7E2-BEAAD62F0FD8}" dt="2022-11-15T09:10:03.253" v="895"/>
          <ac:spMkLst>
            <pc:docMk/>
            <pc:sldMk cId="3746919231" sldId="258"/>
            <ac:spMk id="9" creationId="{A2BA4038-EA13-4BDE-9DBD-6FDF2D25F5C5}"/>
          </ac:spMkLst>
        </pc:spChg>
        <pc:spChg chg="add del mod">
          <ac:chgData name="Podili, Siva (Cognizant)" userId="3c3536d3-70ec-4cba-917b-c508de1b6af5" providerId="ADAL" clId="{212B06FE-DF8F-4B2A-A7E2-BEAAD62F0FD8}" dt="2022-11-15T09:12:16.335" v="916" actId="767"/>
          <ac:spMkLst>
            <pc:docMk/>
            <pc:sldMk cId="3746919231" sldId="258"/>
            <ac:spMk id="10" creationId="{0E318877-B3CE-40A7-A2D6-7B67F5FBBF80}"/>
          </ac:spMkLst>
        </pc:spChg>
        <pc:spChg chg="add del mod">
          <ac:chgData name="Podili, Siva (Cognizant)" userId="3c3536d3-70ec-4cba-917b-c508de1b6af5" providerId="ADAL" clId="{212B06FE-DF8F-4B2A-A7E2-BEAAD62F0FD8}" dt="2022-11-15T09:12:15.731" v="915"/>
          <ac:spMkLst>
            <pc:docMk/>
            <pc:sldMk cId="3746919231" sldId="258"/>
            <ac:spMk id="11" creationId="{D4F14921-D73C-4E71-8D24-4CAD0EA0AB77}"/>
          </ac:spMkLst>
        </pc:spChg>
        <pc:spChg chg="add del mod">
          <ac:chgData name="Podili, Siva (Cognizant)" userId="3c3536d3-70ec-4cba-917b-c508de1b6af5" providerId="ADAL" clId="{212B06FE-DF8F-4B2A-A7E2-BEAAD62F0FD8}" dt="2022-11-15T09:12:14.251" v="914"/>
          <ac:spMkLst>
            <pc:docMk/>
            <pc:sldMk cId="3746919231" sldId="258"/>
            <ac:spMk id="12" creationId="{82C0BDA6-5298-418F-B7E9-986EACA496EE}"/>
          </ac:spMkLst>
        </pc:spChg>
      </pc:sldChg>
      <pc:sldChg chg="addSp modSp add del mod">
        <pc:chgData name="Podili, Siva (Cognizant)" userId="3c3536d3-70ec-4cba-917b-c508de1b6af5" providerId="ADAL" clId="{212B06FE-DF8F-4B2A-A7E2-BEAAD62F0FD8}" dt="2022-11-15T09:08:37.512" v="886"/>
        <pc:sldMkLst>
          <pc:docMk/>
          <pc:sldMk cId="3606263718" sldId="260"/>
        </pc:sldMkLst>
        <pc:spChg chg="mod">
          <ac:chgData name="Podili, Siva (Cognizant)" userId="3c3536d3-70ec-4cba-917b-c508de1b6af5" providerId="ADAL" clId="{212B06FE-DF8F-4B2A-A7E2-BEAAD62F0FD8}" dt="2022-11-15T08:36:22.530" v="606" actId="207"/>
          <ac:spMkLst>
            <pc:docMk/>
            <pc:sldMk cId="3606263718" sldId="260"/>
            <ac:spMk id="2" creationId="{6F6D320C-DCFB-E772-895C-CA136BBD66E3}"/>
          </ac:spMkLst>
        </pc:spChg>
        <pc:spChg chg="mod">
          <ac:chgData name="Podili, Siva (Cognizant)" userId="3c3536d3-70ec-4cba-917b-c508de1b6af5" providerId="ADAL" clId="{212B06FE-DF8F-4B2A-A7E2-BEAAD62F0FD8}" dt="2022-11-14T15:23:04.202" v="110" actId="255"/>
          <ac:spMkLst>
            <pc:docMk/>
            <pc:sldMk cId="3606263718" sldId="260"/>
            <ac:spMk id="3" creationId="{36BD5CFE-4620-E809-3B84-06C41D58017D}"/>
          </ac:spMkLst>
        </pc:spChg>
        <pc:spChg chg="mod">
          <ac:chgData name="Podili, Siva (Cognizant)" userId="3c3536d3-70ec-4cba-917b-c508de1b6af5" providerId="ADAL" clId="{212B06FE-DF8F-4B2A-A7E2-BEAAD62F0FD8}" dt="2022-11-14T15:23:17.083" v="111" actId="255"/>
          <ac:spMkLst>
            <pc:docMk/>
            <pc:sldMk cId="3606263718" sldId="260"/>
            <ac:spMk id="4" creationId="{EA7316C1-F4FB-BB05-EF9A-7AFB17E731CD}"/>
          </ac:spMkLst>
        </pc:spChg>
        <pc:spChg chg="mod">
          <ac:chgData name="Podili, Siva (Cognizant)" userId="3c3536d3-70ec-4cba-917b-c508de1b6af5" providerId="ADAL" clId="{212B06FE-DF8F-4B2A-A7E2-BEAAD62F0FD8}" dt="2022-11-14T15:23:23.965" v="112" actId="255"/>
          <ac:spMkLst>
            <pc:docMk/>
            <pc:sldMk cId="3606263718" sldId="260"/>
            <ac:spMk id="6" creationId="{B05558C2-37A2-B736-C1A9-556DA91FF961}"/>
          </ac:spMkLst>
        </pc:spChg>
        <pc:spChg chg="mod">
          <ac:chgData name="Podili, Siva (Cognizant)" userId="3c3536d3-70ec-4cba-917b-c508de1b6af5" providerId="ADAL" clId="{212B06FE-DF8F-4B2A-A7E2-BEAAD62F0FD8}" dt="2022-11-14T15:23:30.118" v="113" actId="255"/>
          <ac:spMkLst>
            <pc:docMk/>
            <pc:sldMk cId="3606263718" sldId="260"/>
            <ac:spMk id="8" creationId="{C20B4D96-3D11-28C4-6E55-48B00C998F94}"/>
          </ac:spMkLst>
        </pc:spChg>
        <pc:spChg chg="mod">
          <ac:chgData name="Podili, Siva (Cognizant)" userId="3c3536d3-70ec-4cba-917b-c508de1b6af5" providerId="ADAL" clId="{212B06FE-DF8F-4B2A-A7E2-BEAAD62F0FD8}" dt="2022-11-14T15:23:50.430" v="114" actId="255"/>
          <ac:spMkLst>
            <pc:docMk/>
            <pc:sldMk cId="3606263718" sldId="260"/>
            <ac:spMk id="9" creationId="{98218034-EF8C-9F85-42EF-093358A2DA95}"/>
          </ac:spMkLst>
        </pc:spChg>
        <pc:spChg chg="add mod">
          <ac:chgData name="Podili, Siva (Cognizant)" userId="3c3536d3-70ec-4cba-917b-c508de1b6af5" providerId="ADAL" clId="{212B06FE-DF8F-4B2A-A7E2-BEAAD62F0FD8}" dt="2022-11-15T09:08:37.512" v="886"/>
          <ac:spMkLst>
            <pc:docMk/>
            <pc:sldMk cId="3606263718" sldId="260"/>
            <ac:spMk id="10" creationId="{E852C9D4-7381-49DB-93F6-6AB99BB780FF}"/>
          </ac:spMkLst>
        </pc:spChg>
        <pc:cxnChg chg="mod">
          <ac:chgData name="Podili, Siva (Cognizant)" userId="3c3536d3-70ec-4cba-917b-c508de1b6af5" providerId="ADAL" clId="{212B06FE-DF8F-4B2A-A7E2-BEAAD62F0FD8}" dt="2022-11-14T15:15:23.951" v="54" actId="14100"/>
          <ac:cxnSpMkLst>
            <pc:docMk/>
            <pc:sldMk cId="3606263718" sldId="260"/>
            <ac:cxnSpMk id="5" creationId="{212A29B8-4461-19F1-464D-B9D0C6008DC3}"/>
          </ac:cxnSpMkLst>
        </pc:cxnChg>
        <pc:cxnChg chg="mod">
          <ac:chgData name="Podili, Siva (Cognizant)" userId="3c3536d3-70ec-4cba-917b-c508de1b6af5" providerId="ADAL" clId="{212B06FE-DF8F-4B2A-A7E2-BEAAD62F0FD8}" dt="2022-11-14T15:14:34.015" v="43" actId="1076"/>
          <ac:cxnSpMkLst>
            <pc:docMk/>
            <pc:sldMk cId="3606263718" sldId="260"/>
            <ac:cxnSpMk id="7" creationId="{4C20DAAA-6712-9C61-2A13-6BB132729EBE}"/>
          </ac:cxnSpMkLst>
        </pc:cxnChg>
        <pc:cxnChg chg="mod">
          <ac:chgData name="Podili, Siva (Cognizant)" userId="3c3536d3-70ec-4cba-917b-c508de1b6af5" providerId="ADAL" clId="{212B06FE-DF8F-4B2A-A7E2-BEAAD62F0FD8}" dt="2022-11-14T15:16:00.120" v="60" actId="14100"/>
          <ac:cxnSpMkLst>
            <pc:docMk/>
            <pc:sldMk cId="3606263718" sldId="260"/>
            <ac:cxnSpMk id="12" creationId="{AAB6F9B1-A776-0BF6-FE8F-47EF8A4122F0}"/>
          </ac:cxnSpMkLst>
        </pc:cxnChg>
        <pc:cxnChg chg="mod">
          <ac:chgData name="Podili, Siva (Cognizant)" userId="3c3536d3-70ec-4cba-917b-c508de1b6af5" providerId="ADAL" clId="{212B06FE-DF8F-4B2A-A7E2-BEAAD62F0FD8}" dt="2022-11-14T15:15:43.770" v="57" actId="14100"/>
          <ac:cxnSpMkLst>
            <pc:docMk/>
            <pc:sldMk cId="3606263718" sldId="260"/>
            <ac:cxnSpMk id="13" creationId="{52DC4671-0626-B899-0906-E0F386055A27}"/>
          </ac:cxnSpMkLst>
        </pc:cxnChg>
      </pc:sldChg>
      <pc:sldChg chg="addSp modSp add del mod">
        <pc:chgData name="Podili, Siva (Cognizant)" userId="3c3536d3-70ec-4cba-917b-c508de1b6af5" providerId="ADAL" clId="{212B06FE-DF8F-4B2A-A7E2-BEAAD62F0FD8}" dt="2022-11-15T09:10:24.181" v="897"/>
        <pc:sldMkLst>
          <pc:docMk/>
          <pc:sldMk cId="2384469048" sldId="261"/>
        </pc:sldMkLst>
        <pc:spChg chg="mod">
          <ac:chgData name="Podili, Siva (Cognizant)" userId="3c3536d3-70ec-4cba-917b-c508de1b6af5" providerId="ADAL" clId="{212B06FE-DF8F-4B2A-A7E2-BEAAD62F0FD8}" dt="2022-11-15T08:37:08.184" v="614" actId="255"/>
          <ac:spMkLst>
            <pc:docMk/>
            <pc:sldMk cId="2384469048" sldId="261"/>
            <ac:spMk id="2" creationId="{6F6D320C-DCFB-E772-895C-CA136BBD66E3}"/>
          </ac:spMkLst>
        </pc:spChg>
        <pc:spChg chg="mod">
          <ac:chgData name="Podili, Siva (Cognizant)" userId="3c3536d3-70ec-4cba-917b-c508de1b6af5" providerId="ADAL" clId="{212B06FE-DF8F-4B2A-A7E2-BEAAD62F0FD8}" dt="2022-11-14T15:24:14.607" v="116" actId="122"/>
          <ac:spMkLst>
            <pc:docMk/>
            <pc:sldMk cId="2384469048" sldId="261"/>
            <ac:spMk id="3" creationId="{36BD5CFE-4620-E809-3B84-06C41D58017D}"/>
          </ac:spMkLst>
        </pc:spChg>
        <pc:spChg chg="mod">
          <ac:chgData name="Podili, Siva (Cognizant)" userId="3c3536d3-70ec-4cba-917b-c508de1b6af5" providerId="ADAL" clId="{212B06FE-DF8F-4B2A-A7E2-BEAAD62F0FD8}" dt="2022-11-14T15:24:22.927" v="117" actId="255"/>
          <ac:spMkLst>
            <pc:docMk/>
            <pc:sldMk cId="2384469048" sldId="261"/>
            <ac:spMk id="4" creationId="{EA7316C1-F4FB-BB05-EF9A-7AFB17E731CD}"/>
          </ac:spMkLst>
        </pc:spChg>
        <pc:spChg chg="mod">
          <ac:chgData name="Podili, Siva (Cognizant)" userId="3c3536d3-70ec-4cba-917b-c508de1b6af5" providerId="ADAL" clId="{212B06FE-DF8F-4B2A-A7E2-BEAAD62F0FD8}" dt="2022-11-14T15:24:31.272" v="119" actId="122"/>
          <ac:spMkLst>
            <pc:docMk/>
            <pc:sldMk cId="2384469048" sldId="261"/>
            <ac:spMk id="6" creationId="{B05558C2-37A2-B736-C1A9-556DA91FF961}"/>
          </ac:spMkLst>
        </pc:spChg>
        <pc:spChg chg="mod">
          <ac:chgData name="Podili, Siva (Cognizant)" userId="3c3536d3-70ec-4cba-917b-c508de1b6af5" providerId="ADAL" clId="{212B06FE-DF8F-4B2A-A7E2-BEAAD62F0FD8}" dt="2022-11-14T15:24:45.728" v="121" actId="255"/>
          <ac:spMkLst>
            <pc:docMk/>
            <pc:sldMk cId="2384469048" sldId="261"/>
            <ac:spMk id="8" creationId="{C20B4D96-3D11-28C4-6E55-48B00C998F94}"/>
          </ac:spMkLst>
        </pc:spChg>
        <pc:spChg chg="mod">
          <ac:chgData name="Podili, Siva (Cognizant)" userId="3c3536d3-70ec-4cba-917b-c508de1b6af5" providerId="ADAL" clId="{212B06FE-DF8F-4B2A-A7E2-BEAAD62F0FD8}" dt="2022-11-14T15:24:55.542" v="122" actId="255"/>
          <ac:spMkLst>
            <pc:docMk/>
            <pc:sldMk cId="2384469048" sldId="261"/>
            <ac:spMk id="9" creationId="{98218034-EF8C-9F85-42EF-093358A2DA95}"/>
          </ac:spMkLst>
        </pc:spChg>
        <pc:spChg chg="add mod">
          <ac:chgData name="Podili, Siva (Cognizant)" userId="3c3536d3-70ec-4cba-917b-c508de1b6af5" providerId="ADAL" clId="{212B06FE-DF8F-4B2A-A7E2-BEAAD62F0FD8}" dt="2022-11-15T09:10:24.181" v="897"/>
          <ac:spMkLst>
            <pc:docMk/>
            <pc:sldMk cId="2384469048" sldId="261"/>
            <ac:spMk id="12" creationId="{068B0139-CEDF-4B88-897B-E74CD98F4B9F}"/>
          </ac:spMkLst>
        </pc:spChg>
        <pc:cxnChg chg="mod">
          <ac:chgData name="Podili, Siva (Cognizant)" userId="3c3536d3-70ec-4cba-917b-c508de1b6af5" providerId="ADAL" clId="{212B06FE-DF8F-4B2A-A7E2-BEAAD62F0FD8}" dt="2022-11-14T15:18:06.068" v="75" actId="14100"/>
          <ac:cxnSpMkLst>
            <pc:docMk/>
            <pc:sldMk cId="2384469048" sldId="261"/>
            <ac:cxnSpMk id="5" creationId="{564838EE-BD20-C2A5-3F69-801E93290225}"/>
          </ac:cxnSpMkLst>
        </pc:cxnChg>
        <pc:cxnChg chg="mod">
          <ac:chgData name="Podili, Siva (Cognizant)" userId="3c3536d3-70ec-4cba-917b-c508de1b6af5" providerId="ADAL" clId="{212B06FE-DF8F-4B2A-A7E2-BEAAD62F0FD8}" dt="2022-11-14T15:18:12.650" v="76" actId="1076"/>
          <ac:cxnSpMkLst>
            <pc:docMk/>
            <pc:sldMk cId="2384469048" sldId="261"/>
            <ac:cxnSpMk id="7" creationId="{10EE9F98-B4A7-76AB-06EE-213F9ACFA09C}"/>
          </ac:cxnSpMkLst>
        </pc:cxnChg>
        <pc:cxnChg chg="mod">
          <ac:chgData name="Podili, Siva (Cognizant)" userId="3c3536d3-70ec-4cba-917b-c508de1b6af5" providerId="ADAL" clId="{212B06FE-DF8F-4B2A-A7E2-BEAAD62F0FD8}" dt="2022-11-14T15:18:50.505" v="86" actId="14100"/>
          <ac:cxnSpMkLst>
            <pc:docMk/>
            <pc:sldMk cId="2384469048" sldId="261"/>
            <ac:cxnSpMk id="10" creationId="{03AFF8EC-0EE8-78EB-9513-9A94F76031D6}"/>
          </ac:cxnSpMkLst>
        </pc:cxnChg>
        <pc:cxnChg chg="mod">
          <ac:chgData name="Podili, Siva (Cognizant)" userId="3c3536d3-70ec-4cba-917b-c508de1b6af5" providerId="ADAL" clId="{212B06FE-DF8F-4B2A-A7E2-BEAAD62F0FD8}" dt="2022-11-14T15:19:05.101" v="89" actId="14100"/>
          <ac:cxnSpMkLst>
            <pc:docMk/>
            <pc:sldMk cId="2384469048" sldId="261"/>
            <ac:cxnSpMk id="11" creationId="{92C53FAC-BECC-1DB8-841D-750E8020FB75}"/>
          </ac:cxnSpMkLst>
        </pc:cxnChg>
      </pc:sldChg>
      <pc:sldChg chg="addSp delSp modSp add del mod">
        <pc:chgData name="Podili, Siva (Cognizant)" userId="3c3536d3-70ec-4cba-917b-c508de1b6af5" providerId="ADAL" clId="{212B06FE-DF8F-4B2A-A7E2-BEAAD62F0FD8}" dt="2022-11-15T09:10:54.639" v="904"/>
        <pc:sldMkLst>
          <pc:docMk/>
          <pc:sldMk cId="2776424755" sldId="262"/>
        </pc:sldMkLst>
        <pc:spChg chg="mod">
          <ac:chgData name="Podili, Siva (Cognizant)" userId="3c3536d3-70ec-4cba-917b-c508de1b6af5" providerId="ADAL" clId="{212B06FE-DF8F-4B2A-A7E2-BEAAD62F0FD8}" dt="2022-11-15T09:03:10.002" v="836" actId="207"/>
          <ac:spMkLst>
            <pc:docMk/>
            <pc:sldMk cId="2776424755" sldId="262"/>
            <ac:spMk id="2" creationId="{6F6D320C-DCFB-E772-895C-CA136BBD66E3}"/>
          </ac:spMkLst>
        </pc:spChg>
        <pc:spChg chg="mod">
          <ac:chgData name="Podili, Siva (Cognizant)" userId="3c3536d3-70ec-4cba-917b-c508de1b6af5" providerId="ADAL" clId="{212B06FE-DF8F-4B2A-A7E2-BEAAD62F0FD8}" dt="2022-11-14T15:25:30.541" v="125" actId="122"/>
          <ac:spMkLst>
            <pc:docMk/>
            <pc:sldMk cId="2776424755" sldId="262"/>
            <ac:spMk id="3" creationId="{36BD5CFE-4620-E809-3B84-06C41D58017D}"/>
          </ac:spMkLst>
        </pc:spChg>
        <pc:spChg chg="mod">
          <ac:chgData name="Podili, Siva (Cognizant)" userId="3c3536d3-70ec-4cba-917b-c508de1b6af5" providerId="ADAL" clId="{212B06FE-DF8F-4B2A-A7E2-BEAAD62F0FD8}" dt="2022-11-14T15:25:26.704" v="124" actId="255"/>
          <ac:spMkLst>
            <pc:docMk/>
            <pc:sldMk cId="2776424755" sldId="262"/>
            <ac:spMk id="4" creationId="{EA7316C1-F4FB-BB05-EF9A-7AFB17E731CD}"/>
          </ac:spMkLst>
        </pc:spChg>
        <pc:spChg chg="mod">
          <ac:chgData name="Podili, Siva (Cognizant)" userId="3c3536d3-70ec-4cba-917b-c508de1b6af5" providerId="ADAL" clId="{212B06FE-DF8F-4B2A-A7E2-BEAAD62F0FD8}" dt="2022-11-14T15:25:41.214" v="127" actId="122"/>
          <ac:spMkLst>
            <pc:docMk/>
            <pc:sldMk cId="2776424755" sldId="262"/>
            <ac:spMk id="6" creationId="{B05558C2-37A2-B736-C1A9-556DA91FF961}"/>
          </ac:spMkLst>
        </pc:spChg>
        <pc:spChg chg="mod">
          <ac:chgData name="Podili, Siva (Cognizant)" userId="3c3536d3-70ec-4cba-917b-c508de1b6af5" providerId="ADAL" clId="{212B06FE-DF8F-4B2A-A7E2-BEAAD62F0FD8}" dt="2022-11-14T15:25:46.357" v="128" actId="255"/>
          <ac:spMkLst>
            <pc:docMk/>
            <pc:sldMk cId="2776424755" sldId="262"/>
            <ac:spMk id="8" creationId="{C20B4D96-3D11-28C4-6E55-48B00C998F94}"/>
          </ac:spMkLst>
        </pc:spChg>
        <pc:spChg chg="mod">
          <ac:chgData name="Podili, Siva (Cognizant)" userId="3c3536d3-70ec-4cba-917b-c508de1b6af5" providerId="ADAL" clId="{212B06FE-DF8F-4B2A-A7E2-BEAAD62F0FD8}" dt="2022-11-14T15:25:55.764" v="129" actId="255"/>
          <ac:spMkLst>
            <pc:docMk/>
            <pc:sldMk cId="2776424755" sldId="262"/>
            <ac:spMk id="9" creationId="{98218034-EF8C-9F85-42EF-093358A2DA95}"/>
          </ac:spMkLst>
        </pc:spChg>
        <pc:spChg chg="add del mod">
          <ac:chgData name="Podili, Siva (Cognizant)" userId="3c3536d3-70ec-4cba-917b-c508de1b6af5" providerId="ADAL" clId="{212B06FE-DF8F-4B2A-A7E2-BEAAD62F0FD8}" dt="2022-11-15T09:10:47.637" v="902"/>
          <ac:spMkLst>
            <pc:docMk/>
            <pc:sldMk cId="2776424755" sldId="262"/>
            <ac:spMk id="12" creationId="{AE316444-1BF6-44CB-9E81-0C404F2F84C1}"/>
          </ac:spMkLst>
        </pc:spChg>
        <pc:spChg chg="add mod">
          <ac:chgData name="Podili, Siva (Cognizant)" userId="3c3536d3-70ec-4cba-917b-c508de1b6af5" providerId="ADAL" clId="{212B06FE-DF8F-4B2A-A7E2-BEAAD62F0FD8}" dt="2022-11-15T09:10:54.639" v="904"/>
          <ac:spMkLst>
            <pc:docMk/>
            <pc:sldMk cId="2776424755" sldId="262"/>
            <ac:spMk id="13" creationId="{133937F9-7180-4204-B0E5-DC17DF6ED775}"/>
          </ac:spMkLst>
        </pc:spChg>
        <pc:cxnChg chg="mod">
          <ac:chgData name="Podili, Siva (Cognizant)" userId="3c3536d3-70ec-4cba-917b-c508de1b6af5" providerId="ADAL" clId="{212B06FE-DF8F-4B2A-A7E2-BEAAD62F0FD8}" dt="2022-11-14T15:12:27.715" v="21" actId="14100"/>
          <ac:cxnSpMkLst>
            <pc:docMk/>
            <pc:sldMk cId="2776424755" sldId="262"/>
            <ac:cxnSpMk id="5" creationId="{58625CBB-C0DC-3888-BF94-9C41511E30DF}"/>
          </ac:cxnSpMkLst>
        </pc:cxnChg>
        <pc:cxnChg chg="mod">
          <ac:chgData name="Podili, Siva (Cognizant)" userId="3c3536d3-70ec-4cba-917b-c508de1b6af5" providerId="ADAL" clId="{212B06FE-DF8F-4B2A-A7E2-BEAAD62F0FD8}" dt="2022-11-14T15:14:06.728" v="40" actId="14100"/>
          <ac:cxnSpMkLst>
            <pc:docMk/>
            <pc:sldMk cId="2776424755" sldId="262"/>
            <ac:cxnSpMk id="7" creationId="{944A552E-707F-B46A-2C3E-F98CE710247C}"/>
          </ac:cxnSpMkLst>
        </pc:cxnChg>
        <pc:cxnChg chg="mod">
          <ac:chgData name="Podili, Siva (Cognizant)" userId="3c3536d3-70ec-4cba-917b-c508de1b6af5" providerId="ADAL" clId="{212B06FE-DF8F-4B2A-A7E2-BEAAD62F0FD8}" dt="2022-11-14T15:13:58.370" v="39" actId="14100"/>
          <ac:cxnSpMkLst>
            <pc:docMk/>
            <pc:sldMk cId="2776424755" sldId="262"/>
            <ac:cxnSpMk id="10" creationId="{724DDC67-20E4-27D3-0A83-6B9A4C63D326}"/>
          </ac:cxnSpMkLst>
        </pc:cxnChg>
        <pc:cxnChg chg="mod">
          <ac:chgData name="Podili, Siva (Cognizant)" userId="3c3536d3-70ec-4cba-917b-c508de1b6af5" providerId="ADAL" clId="{212B06FE-DF8F-4B2A-A7E2-BEAAD62F0FD8}" dt="2022-11-14T15:26:00.119" v="130" actId="14100"/>
          <ac:cxnSpMkLst>
            <pc:docMk/>
            <pc:sldMk cId="2776424755" sldId="262"/>
            <ac:cxnSpMk id="11" creationId="{3397D4E9-D33E-A45F-32F5-6A23A7720625}"/>
          </ac:cxnSpMkLst>
        </pc:cxnChg>
      </pc:sldChg>
      <pc:sldChg chg="delSp modSp del mod">
        <pc:chgData name="Podili, Siva (Cognizant)" userId="3c3536d3-70ec-4cba-917b-c508de1b6af5" providerId="ADAL" clId="{212B06FE-DF8F-4B2A-A7E2-BEAAD62F0FD8}" dt="2022-11-15T08:47:20.618" v="740" actId="47"/>
        <pc:sldMkLst>
          <pc:docMk/>
          <pc:sldMk cId="3954156930" sldId="265"/>
        </pc:sldMkLst>
        <pc:spChg chg="mod">
          <ac:chgData name="Podili, Siva (Cognizant)" userId="3c3536d3-70ec-4cba-917b-c508de1b6af5" providerId="ADAL" clId="{212B06FE-DF8F-4B2A-A7E2-BEAAD62F0FD8}" dt="2022-11-15T08:37:24.454" v="618" actId="207"/>
          <ac:spMkLst>
            <pc:docMk/>
            <pc:sldMk cId="3954156930" sldId="265"/>
            <ac:spMk id="2" creationId="{A665C0DA-3C86-8028-DD8E-102A8A2F4D1D}"/>
          </ac:spMkLst>
        </pc:spChg>
        <pc:spChg chg="del">
          <ac:chgData name="Podili, Siva (Cognizant)" userId="3c3536d3-70ec-4cba-917b-c508de1b6af5" providerId="ADAL" clId="{212B06FE-DF8F-4B2A-A7E2-BEAAD62F0FD8}" dt="2022-11-15T07:35:19.882" v="528" actId="26606"/>
          <ac:spMkLst>
            <pc:docMk/>
            <pc:sldMk cId="3954156930" sldId="265"/>
            <ac:spMk id="8" creationId="{D4771268-CB57-404A-9271-370EB28F6090}"/>
          </ac:spMkLst>
        </pc:spChg>
        <pc:picChg chg="mod">
          <ac:chgData name="Podili, Siva (Cognizant)" userId="3c3536d3-70ec-4cba-917b-c508de1b6af5" providerId="ADAL" clId="{212B06FE-DF8F-4B2A-A7E2-BEAAD62F0FD8}" dt="2022-11-15T07:35:19.882" v="528" actId="26606"/>
          <ac:picMkLst>
            <pc:docMk/>
            <pc:sldMk cId="3954156930" sldId="265"/>
            <ac:picMk id="3" creationId="{5CDA6A8B-2924-43B3-BE71-97AE3C69D366}"/>
          </ac:picMkLst>
        </pc:picChg>
      </pc:sldChg>
      <pc:sldChg chg="addSp modSp add del mod">
        <pc:chgData name="Podili, Siva (Cognizant)" userId="3c3536d3-70ec-4cba-917b-c508de1b6af5" providerId="ADAL" clId="{212B06FE-DF8F-4B2A-A7E2-BEAAD62F0FD8}" dt="2022-11-15T09:11:05.584" v="906"/>
        <pc:sldMkLst>
          <pc:docMk/>
          <pc:sldMk cId="2019506959" sldId="266"/>
        </pc:sldMkLst>
        <pc:spChg chg="mod">
          <ac:chgData name="Podili, Siva (Cognizant)" userId="3c3536d3-70ec-4cba-917b-c508de1b6af5" providerId="ADAL" clId="{212B06FE-DF8F-4B2A-A7E2-BEAAD62F0FD8}" dt="2022-11-15T09:03:01.613" v="834" actId="207"/>
          <ac:spMkLst>
            <pc:docMk/>
            <pc:sldMk cId="2019506959" sldId="266"/>
            <ac:spMk id="2" creationId="{3DA08B8B-55A6-D7C8-E505-8F83C5AE380D}"/>
          </ac:spMkLst>
        </pc:spChg>
        <pc:spChg chg="add mod">
          <ac:chgData name="Podili, Siva (Cognizant)" userId="3c3536d3-70ec-4cba-917b-c508de1b6af5" providerId="ADAL" clId="{212B06FE-DF8F-4B2A-A7E2-BEAAD62F0FD8}" dt="2022-11-15T09:11:05.584" v="906"/>
          <ac:spMkLst>
            <pc:docMk/>
            <pc:sldMk cId="2019506959" sldId="266"/>
            <ac:spMk id="4" creationId="{445DB518-3262-4BBC-A7CE-3B4B2C05D708}"/>
          </ac:spMkLst>
        </pc:spChg>
        <pc:picChg chg="mod">
          <ac:chgData name="Podili, Siva (Cognizant)" userId="3c3536d3-70ec-4cba-917b-c508de1b6af5" providerId="ADAL" clId="{212B06FE-DF8F-4B2A-A7E2-BEAAD62F0FD8}" dt="2022-11-15T09:02:36.860" v="832" actId="1076"/>
          <ac:picMkLst>
            <pc:docMk/>
            <pc:sldMk cId="2019506959" sldId="266"/>
            <ac:picMk id="3" creationId="{44DD3168-EDF1-E188-B347-0823AAF29FEB}"/>
          </ac:picMkLst>
        </pc:picChg>
      </pc:sldChg>
      <pc:sldChg chg="modSp del mod">
        <pc:chgData name="Podili, Siva (Cognizant)" userId="3c3536d3-70ec-4cba-917b-c508de1b6af5" providerId="ADAL" clId="{212B06FE-DF8F-4B2A-A7E2-BEAAD62F0FD8}" dt="2022-11-15T08:47:18.385" v="736" actId="47"/>
        <pc:sldMkLst>
          <pc:docMk/>
          <pc:sldMk cId="315749406" sldId="267"/>
        </pc:sldMkLst>
        <pc:spChg chg="mod">
          <ac:chgData name="Podili, Siva (Cognizant)" userId="3c3536d3-70ec-4cba-917b-c508de1b6af5" providerId="ADAL" clId="{212B06FE-DF8F-4B2A-A7E2-BEAAD62F0FD8}" dt="2022-11-15T08:36:40.071" v="610" actId="255"/>
          <ac:spMkLst>
            <pc:docMk/>
            <pc:sldMk cId="315749406" sldId="267"/>
            <ac:spMk id="2" creationId="{BF018A77-BF2C-DBE7-69AC-6B858E34301E}"/>
          </ac:spMkLst>
        </pc:spChg>
        <pc:spChg chg="mod">
          <ac:chgData name="Podili, Siva (Cognizant)" userId="3c3536d3-70ec-4cba-917b-c508de1b6af5" providerId="ADAL" clId="{212B06FE-DF8F-4B2A-A7E2-BEAAD62F0FD8}" dt="2022-11-14T15:11:45.225" v="17" actId="120"/>
          <ac:spMkLst>
            <pc:docMk/>
            <pc:sldMk cId="315749406" sldId="267"/>
            <ac:spMk id="3" creationId="{5B4272C4-50DF-F7E7-9F2D-16409D81A7A0}"/>
          </ac:spMkLst>
        </pc:spChg>
      </pc:sldChg>
      <pc:sldChg chg="modSp del mod">
        <pc:chgData name="Podili, Siva (Cognizant)" userId="3c3536d3-70ec-4cba-917b-c508de1b6af5" providerId="ADAL" clId="{212B06FE-DF8F-4B2A-A7E2-BEAAD62F0FD8}" dt="2022-11-15T08:47:21.095" v="741" actId="47"/>
        <pc:sldMkLst>
          <pc:docMk/>
          <pc:sldMk cId="45110536" sldId="268"/>
        </pc:sldMkLst>
        <pc:spChg chg="mod">
          <ac:chgData name="Podili, Siva (Cognizant)" userId="3c3536d3-70ec-4cba-917b-c508de1b6af5" providerId="ADAL" clId="{212B06FE-DF8F-4B2A-A7E2-BEAAD62F0FD8}" dt="2022-11-15T08:37:32.546" v="620" actId="255"/>
          <ac:spMkLst>
            <pc:docMk/>
            <pc:sldMk cId="45110536" sldId="268"/>
            <ac:spMk id="2" creationId="{46FEF1FF-5E5F-6331-DC36-9642F6990D9A}"/>
          </ac:spMkLst>
        </pc:spChg>
      </pc:sldChg>
      <pc:sldChg chg="addSp modSp add del mod">
        <pc:chgData name="Podili, Siva (Cognizant)" userId="3c3536d3-70ec-4cba-917b-c508de1b6af5" providerId="ADAL" clId="{212B06FE-DF8F-4B2A-A7E2-BEAAD62F0FD8}" dt="2022-11-15T09:11:22.166" v="909" actId="1076"/>
        <pc:sldMkLst>
          <pc:docMk/>
          <pc:sldMk cId="891610938" sldId="269"/>
        </pc:sldMkLst>
        <pc:spChg chg="mod">
          <ac:chgData name="Podili, Siva (Cognizant)" userId="3c3536d3-70ec-4cba-917b-c508de1b6af5" providerId="ADAL" clId="{212B06FE-DF8F-4B2A-A7E2-BEAAD62F0FD8}" dt="2022-11-15T08:37:59.850" v="624" actId="255"/>
          <ac:spMkLst>
            <pc:docMk/>
            <pc:sldMk cId="891610938" sldId="269"/>
            <ac:spMk id="2" creationId="{A4A984C9-9B15-B1A1-4BBB-7B9E66DB33AB}"/>
          </ac:spMkLst>
        </pc:spChg>
        <pc:spChg chg="add mod">
          <ac:chgData name="Podili, Siva (Cognizant)" userId="3c3536d3-70ec-4cba-917b-c508de1b6af5" providerId="ADAL" clId="{212B06FE-DF8F-4B2A-A7E2-BEAAD62F0FD8}" dt="2022-11-15T09:11:16.428" v="908"/>
          <ac:spMkLst>
            <pc:docMk/>
            <pc:sldMk cId="891610938" sldId="269"/>
            <ac:spMk id="4" creationId="{67AAAB4B-9AC1-4354-9C9A-7CB0BFC610A3}"/>
          </ac:spMkLst>
        </pc:spChg>
        <pc:picChg chg="mod">
          <ac:chgData name="Podili, Siva (Cognizant)" userId="3c3536d3-70ec-4cba-917b-c508de1b6af5" providerId="ADAL" clId="{212B06FE-DF8F-4B2A-A7E2-BEAAD62F0FD8}" dt="2022-11-15T09:11:22.166" v="909" actId="1076"/>
          <ac:picMkLst>
            <pc:docMk/>
            <pc:sldMk cId="891610938" sldId="269"/>
            <ac:picMk id="3" creationId="{6DE76380-4977-4D34-4140-FC9236A488A5}"/>
          </ac:picMkLst>
        </pc:picChg>
      </pc:sldChg>
      <pc:sldChg chg="delSp modSp new del mod">
        <pc:chgData name="Podili, Siva (Cognizant)" userId="3c3536d3-70ec-4cba-917b-c508de1b6af5" providerId="ADAL" clId="{212B06FE-DF8F-4B2A-A7E2-BEAAD62F0FD8}" dt="2022-11-15T08:47:15.682" v="732" actId="47"/>
        <pc:sldMkLst>
          <pc:docMk/>
          <pc:sldMk cId="1574706268" sldId="270"/>
        </pc:sldMkLst>
        <pc:spChg chg="mod">
          <ac:chgData name="Podili, Siva (Cognizant)" userId="3c3536d3-70ec-4cba-917b-c508de1b6af5" providerId="ADAL" clId="{212B06FE-DF8F-4B2A-A7E2-BEAAD62F0FD8}" dt="2022-11-15T08:35:57.604" v="599" actId="207"/>
          <ac:spMkLst>
            <pc:docMk/>
            <pc:sldMk cId="1574706268" sldId="270"/>
            <ac:spMk id="2" creationId="{A88D494A-907E-F3B9-66A7-5FF538FDF1E7}"/>
          </ac:spMkLst>
        </pc:spChg>
        <pc:spChg chg="del">
          <ac:chgData name="Podili, Siva (Cognizant)" userId="3c3536d3-70ec-4cba-917b-c508de1b6af5" providerId="ADAL" clId="{212B06FE-DF8F-4B2A-A7E2-BEAAD62F0FD8}" dt="2022-11-15T07:34:23.938" v="524" actId="26606"/>
          <ac:spMkLst>
            <pc:docMk/>
            <pc:sldMk cId="1574706268" sldId="270"/>
            <ac:spMk id="13" creationId="{D4771268-CB57-404A-9271-370EB28F6090}"/>
          </ac:spMkLst>
        </pc:spChg>
        <pc:picChg chg="mod">
          <ac:chgData name="Podili, Siva (Cognizant)" userId="3c3536d3-70ec-4cba-917b-c508de1b6af5" providerId="ADAL" clId="{212B06FE-DF8F-4B2A-A7E2-BEAAD62F0FD8}" dt="2022-11-15T07:34:23.938" v="524" actId="26606"/>
          <ac:picMkLst>
            <pc:docMk/>
            <pc:sldMk cId="1574706268" sldId="270"/>
            <ac:picMk id="3" creationId="{627AD191-DE84-7A70-9CA7-40B07EDD0F8F}"/>
          </ac:picMkLst>
        </pc:picChg>
      </pc:sldChg>
      <pc:sldChg chg="new del">
        <pc:chgData name="Podili, Siva (Cognizant)" userId="3c3536d3-70ec-4cba-917b-c508de1b6af5" providerId="ADAL" clId="{212B06FE-DF8F-4B2A-A7E2-BEAAD62F0FD8}" dt="2022-11-14T15:26:41.937" v="132" actId="2696"/>
        <pc:sldMkLst>
          <pc:docMk/>
          <pc:sldMk cId="3085727321" sldId="270"/>
        </pc:sldMkLst>
      </pc:sldChg>
      <pc:sldChg chg="addSp delSp modSp add del mod">
        <pc:chgData name="Podili, Siva (Cognizant)" userId="3c3536d3-70ec-4cba-917b-c508de1b6af5" providerId="ADAL" clId="{212B06FE-DF8F-4B2A-A7E2-BEAAD62F0FD8}" dt="2022-11-15T09:09:14.476" v="893" actId="14100"/>
        <pc:sldMkLst>
          <pc:docMk/>
          <pc:sldMk cId="2147203092" sldId="271"/>
        </pc:sldMkLst>
        <pc:spChg chg="mod">
          <ac:chgData name="Podili, Siva (Cognizant)" userId="3c3536d3-70ec-4cba-917b-c508de1b6af5" providerId="ADAL" clId="{212B06FE-DF8F-4B2A-A7E2-BEAAD62F0FD8}" dt="2022-11-15T09:09:14.476" v="893" actId="14100"/>
          <ac:spMkLst>
            <pc:docMk/>
            <pc:sldMk cId="2147203092" sldId="271"/>
            <ac:spMk id="2" creationId="{31109E11-BBCB-134E-1641-C9471A189BE3}"/>
          </ac:spMkLst>
        </pc:spChg>
        <pc:spChg chg="add del mod">
          <ac:chgData name="Podili, Siva (Cognizant)" userId="3c3536d3-70ec-4cba-917b-c508de1b6af5" providerId="ADAL" clId="{212B06FE-DF8F-4B2A-A7E2-BEAAD62F0FD8}" dt="2022-11-15T09:08:51.367" v="890"/>
          <ac:spMkLst>
            <pc:docMk/>
            <pc:sldMk cId="2147203092" sldId="271"/>
            <ac:spMk id="4" creationId="{16D91423-C313-479A-8DDA-1978DE4F0A96}"/>
          </ac:spMkLst>
        </pc:spChg>
        <pc:spChg chg="add mod">
          <ac:chgData name="Podili, Siva (Cognizant)" userId="3c3536d3-70ec-4cba-917b-c508de1b6af5" providerId="ADAL" clId="{212B06FE-DF8F-4B2A-A7E2-BEAAD62F0FD8}" dt="2022-11-15T09:09:03.500" v="892"/>
          <ac:spMkLst>
            <pc:docMk/>
            <pc:sldMk cId="2147203092" sldId="271"/>
            <ac:spMk id="5" creationId="{7DFA001C-7793-4761-A8E1-D78FF1555C00}"/>
          </ac:spMkLst>
        </pc:spChg>
        <pc:spChg chg="del">
          <ac:chgData name="Podili, Siva (Cognizant)" userId="3c3536d3-70ec-4cba-917b-c508de1b6af5" providerId="ADAL" clId="{212B06FE-DF8F-4B2A-A7E2-BEAAD62F0FD8}" dt="2022-11-15T07:34:49.324" v="526" actId="26606"/>
          <ac:spMkLst>
            <pc:docMk/>
            <pc:sldMk cId="2147203092" sldId="271"/>
            <ac:spMk id="8" creationId="{D4771268-CB57-404A-9271-370EB28F6090}"/>
          </ac:spMkLst>
        </pc:spChg>
        <pc:spChg chg="add">
          <ac:chgData name="Podili, Siva (Cognizant)" userId="3c3536d3-70ec-4cba-917b-c508de1b6af5" providerId="ADAL" clId="{212B06FE-DF8F-4B2A-A7E2-BEAAD62F0FD8}" dt="2022-11-15T07:34:49.324" v="526" actId="26606"/>
          <ac:spMkLst>
            <pc:docMk/>
            <pc:sldMk cId="2147203092" sldId="271"/>
            <ac:spMk id="13" creationId="{2B566528-1B12-4246-9431-5C2D7D081168}"/>
          </ac:spMkLst>
        </pc:spChg>
        <pc:grpChg chg="add">
          <ac:chgData name="Podili, Siva (Cognizant)" userId="3c3536d3-70ec-4cba-917b-c508de1b6af5" providerId="ADAL" clId="{212B06FE-DF8F-4B2A-A7E2-BEAAD62F0FD8}" dt="2022-11-15T07:34:49.324" v="526" actId="26606"/>
          <ac:grpSpMkLst>
            <pc:docMk/>
            <pc:sldMk cId="2147203092" sldId="271"/>
            <ac:grpSpMk id="15" creationId="{828A5161-06F1-46CF-8AD7-844680A59E13}"/>
          </ac:grpSpMkLst>
        </pc:grpChg>
        <pc:grpChg chg="add">
          <ac:chgData name="Podili, Siva (Cognizant)" userId="3c3536d3-70ec-4cba-917b-c508de1b6af5" providerId="ADAL" clId="{212B06FE-DF8F-4B2A-A7E2-BEAAD62F0FD8}" dt="2022-11-15T07:34:49.324" v="526" actId="26606"/>
          <ac:grpSpMkLst>
            <pc:docMk/>
            <pc:sldMk cId="2147203092" sldId="271"/>
            <ac:grpSpMk id="19" creationId="{5995D10D-E9C9-47DB-AE7E-801FEF38F5C9}"/>
          </ac:grpSpMkLst>
        </pc:grpChg>
        <pc:picChg chg="mod">
          <ac:chgData name="Podili, Siva (Cognizant)" userId="3c3536d3-70ec-4cba-917b-c508de1b6af5" providerId="ADAL" clId="{212B06FE-DF8F-4B2A-A7E2-BEAAD62F0FD8}" dt="2022-11-15T07:34:49.324" v="526" actId="26606"/>
          <ac:picMkLst>
            <pc:docMk/>
            <pc:sldMk cId="2147203092" sldId="271"/>
            <ac:picMk id="3" creationId="{9A60A4A1-291D-DB8B-F8FE-D6B754008358}"/>
          </ac:picMkLst>
        </pc:picChg>
      </pc:sldChg>
      <pc:sldChg chg="addSp delSp modSp add del mod">
        <pc:chgData name="Podili, Siva (Cognizant)" userId="3c3536d3-70ec-4cba-917b-c508de1b6af5" providerId="ADAL" clId="{212B06FE-DF8F-4B2A-A7E2-BEAAD62F0FD8}" dt="2022-11-15T09:10:38.945" v="899"/>
        <pc:sldMkLst>
          <pc:docMk/>
          <pc:sldMk cId="145039228" sldId="272"/>
        </pc:sldMkLst>
        <pc:spChg chg="mod">
          <ac:chgData name="Podili, Siva (Cognizant)" userId="3c3536d3-70ec-4cba-917b-c508de1b6af5" providerId="ADAL" clId="{212B06FE-DF8F-4B2A-A7E2-BEAAD62F0FD8}" dt="2022-11-15T09:04:13.643" v="849" actId="207"/>
          <ac:spMkLst>
            <pc:docMk/>
            <pc:sldMk cId="145039228" sldId="272"/>
            <ac:spMk id="2" creationId="{FC8A3400-067A-6875-5B1A-F7199D35C025}"/>
          </ac:spMkLst>
        </pc:spChg>
        <pc:spChg chg="add mod">
          <ac:chgData name="Podili, Siva (Cognizant)" userId="3c3536d3-70ec-4cba-917b-c508de1b6af5" providerId="ADAL" clId="{212B06FE-DF8F-4B2A-A7E2-BEAAD62F0FD8}" dt="2022-11-15T09:10:38.945" v="899"/>
          <ac:spMkLst>
            <pc:docMk/>
            <pc:sldMk cId="145039228" sldId="272"/>
            <ac:spMk id="4" creationId="{080F0C8B-DA14-4038-8C3C-1BD2CF41157B}"/>
          </ac:spMkLst>
        </pc:spChg>
        <pc:spChg chg="del">
          <ac:chgData name="Podili, Siva (Cognizant)" userId="3c3536d3-70ec-4cba-917b-c508de1b6af5" providerId="ADAL" clId="{212B06FE-DF8F-4B2A-A7E2-BEAAD62F0FD8}" dt="2022-11-15T07:35:25.389" v="529" actId="26606"/>
          <ac:spMkLst>
            <pc:docMk/>
            <pc:sldMk cId="145039228" sldId="272"/>
            <ac:spMk id="8" creationId="{D4771268-CB57-404A-9271-370EB28F6090}"/>
          </ac:spMkLst>
        </pc:spChg>
        <pc:spChg chg="add">
          <ac:chgData name="Podili, Siva (Cognizant)" userId="3c3536d3-70ec-4cba-917b-c508de1b6af5" providerId="ADAL" clId="{212B06FE-DF8F-4B2A-A7E2-BEAAD62F0FD8}" dt="2022-11-15T07:35:25.389" v="529" actId="26606"/>
          <ac:spMkLst>
            <pc:docMk/>
            <pc:sldMk cId="145039228" sldId="272"/>
            <ac:spMk id="13" creationId="{2B566528-1B12-4246-9431-5C2D7D081168}"/>
          </ac:spMkLst>
        </pc:spChg>
        <pc:grpChg chg="add">
          <ac:chgData name="Podili, Siva (Cognizant)" userId="3c3536d3-70ec-4cba-917b-c508de1b6af5" providerId="ADAL" clId="{212B06FE-DF8F-4B2A-A7E2-BEAAD62F0FD8}" dt="2022-11-15T07:35:25.389" v="529" actId="26606"/>
          <ac:grpSpMkLst>
            <pc:docMk/>
            <pc:sldMk cId="145039228" sldId="272"/>
            <ac:grpSpMk id="15" creationId="{828A5161-06F1-46CF-8AD7-844680A59E13}"/>
          </ac:grpSpMkLst>
        </pc:grpChg>
        <pc:grpChg chg="add">
          <ac:chgData name="Podili, Siva (Cognizant)" userId="3c3536d3-70ec-4cba-917b-c508de1b6af5" providerId="ADAL" clId="{212B06FE-DF8F-4B2A-A7E2-BEAAD62F0FD8}" dt="2022-11-15T07:35:25.389" v="529" actId="26606"/>
          <ac:grpSpMkLst>
            <pc:docMk/>
            <pc:sldMk cId="145039228" sldId="272"/>
            <ac:grpSpMk id="19" creationId="{5995D10D-E9C9-47DB-AE7E-801FEF38F5C9}"/>
          </ac:grpSpMkLst>
        </pc:grpChg>
        <pc:picChg chg="mod">
          <ac:chgData name="Podili, Siva (Cognizant)" userId="3c3536d3-70ec-4cba-917b-c508de1b6af5" providerId="ADAL" clId="{212B06FE-DF8F-4B2A-A7E2-BEAAD62F0FD8}" dt="2022-11-15T09:03:34.299" v="841" actId="1076"/>
          <ac:picMkLst>
            <pc:docMk/>
            <pc:sldMk cId="145039228" sldId="272"/>
            <ac:picMk id="3" creationId="{FF9D17DD-E4F4-FEB7-C149-30DC32B65B9E}"/>
          </ac:picMkLst>
        </pc:picChg>
      </pc:sldChg>
      <pc:sldChg chg="delSp modSp del mod">
        <pc:chgData name="Podili, Siva (Cognizant)" userId="3c3536d3-70ec-4cba-917b-c508de1b6af5" providerId="ADAL" clId="{212B06FE-DF8F-4B2A-A7E2-BEAAD62F0FD8}" dt="2022-11-15T08:47:17.868" v="735" actId="47"/>
        <pc:sldMkLst>
          <pc:docMk/>
          <pc:sldMk cId="902084542" sldId="273"/>
        </pc:sldMkLst>
        <pc:spChg chg="mod">
          <ac:chgData name="Podili, Siva (Cognizant)" userId="3c3536d3-70ec-4cba-917b-c508de1b6af5" providerId="ADAL" clId="{212B06FE-DF8F-4B2A-A7E2-BEAAD62F0FD8}" dt="2022-11-15T08:36:32.123" v="608" actId="207"/>
          <ac:spMkLst>
            <pc:docMk/>
            <pc:sldMk cId="902084542" sldId="273"/>
            <ac:spMk id="2" creationId="{EBE70384-B160-2122-41DE-B2571A178684}"/>
          </ac:spMkLst>
        </pc:spChg>
        <pc:spChg chg="del">
          <ac:chgData name="Podili, Siva (Cognizant)" userId="3c3536d3-70ec-4cba-917b-c508de1b6af5" providerId="ADAL" clId="{212B06FE-DF8F-4B2A-A7E2-BEAAD62F0FD8}" dt="2022-11-15T07:34:30.421" v="525" actId="26606"/>
          <ac:spMkLst>
            <pc:docMk/>
            <pc:sldMk cId="902084542" sldId="273"/>
            <ac:spMk id="8" creationId="{D4771268-CB57-404A-9271-370EB28F6090}"/>
          </ac:spMkLst>
        </pc:spChg>
        <pc:picChg chg="mod">
          <ac:chgData name="Podili, Siva (Cognizant)" userId="3c3536d3-70ec-4cba-917b-c508de1b6af5" providerId="ADAL" clId="{212B06FE-DF8F-4B2A-A7E2-BEAAD62F0FD8}" dt="2022-11-15T07:34:30.421" v="525" actId="26606"/>
          <ac:picMkLst>
            <pc:docMk/>
            <pc:sldMk cId="902084542" sldId="273"/>
            <ac:picMk id="3" creationId="{A624294A-6BA8-D5C8-7B7B-E915FA098AA2}"/>
          </ac:picMkLst>
        </pc:picChg>
      </pc:sldChg>
      <pc:sldChg chg="delSp modSp del mod">
        <pc:chgData name="Podili, Siva (Cognizant)" userId="3c3536d3-70ec-4cba-917b-c508de1b6af5" providerId="ADAL" clId="{212B06FE-DF8F-4B2A-A7E2-BEAAD62F0FD8}" dt="2022-11-15T08:47:19.642" v="738" actId="47"/>
        <pc:sldMkLst>
          <pc:docMk/>
          <pc:sldMk cId="2266824184" sldId="274"/>
        </pc:sldMkLst>
        <pc:spChg chg="mod">
          <ac:chgData name="Podili, Siva (Cognizant)" userId="3c3536d3-70ec-4cba-917b-c508de1b6af5" providerId="ADAL" clId="{212B06FE-DF8F-4B2A-A7E2-BEAAD62F0FD8}" dt="2022-11-15T08:36:56.048" v="612" actId="255"/>
          <ac:spMkLst>
            <pc:docMk/>
            <pc:sldMk cId="2266824184" sldId="274"/>
            <ac:spMk id="2" creationId="{65662065-8D01-26E2-B5F5-3AFA030EFE0C}"/>
          </ac:spMkLst>
        </pc:spChg>
        <pc:spChg chg="del">
          <ac:chgData name="Podili, Siva (Cognizant)" userId="3c3536d3-70ec-4cba-917b-c508de1b6af5" providerId="ADAL" clId="{212B06FE-DF8F-4B2A-A7E2-BEAAD62F0FD8}" dt="2022-11-15T07:34:56.720" v="527" actId="26606"/>
          <ac:spMkLst>
            <pc:docMk/>
            <pc:sldMk cId="2266824184" sldId="274"/>
            <ac:spMk id="8" creationId="{D4771268-CB57-404A-9271-370EB28F6090}"/>
          </ac:spMkLst>
        </pc:spChg>
        <pc:picChg chg="mod">
          <ac:chgData name="Podili, Siva (Cognizant)" userId="3c3536d3-70ec-4cba-917b-c508de1b6af5" providerId="ADAL" clId="{212B06FE-DF8F-4B2A-A7E2-BEAAD62F0FD8}" dt="2022-11-15T07:34:56.720" v="527" actId="26606"/>
          <ac:picMkLst>
            <pc:docMk/>
            <pc:sldMk cId="2266824184" sldId="274"/>
            <ac:picMk id="3" creationId="{BE9C73B8-D2A1-64C0-43BD-576517A8095E}"/>
          </ac:picMkLst>
        </pc:picChg>
      </pc:sldChg>
      <pc:sldChg chg="new del">
        <pc:chgData name="Podili, Siva (Cognizant)" userId="3c3536d3-70ec-4cba-917b-c508de1b6af5" providerId="ADAL" clId="{212B06FE-DF8F-4B2A-A7E2-BEAAD62F0FD8}" dt="2022-11-15T06:23:52.017" v="173" actId="47"/>
        <pc:sldMkLst>
          <pc:docMk/>
          <pc:sldMk cId="2930218679" sldId="275"/>
        </pc:sldMkLst>
      </pc:sldChg>
      <pc:sldChg chg="addSp delSp modSp add del mod">
        <pc:chgData name="Podili, Siva (Cognizant)" userId="3c3536d3-70ec-4cba-917b-c508de1b6af5" providerId="ADAL" clId="{212B06FE-DF8F-4B2A-A7E2-BEAAD62F0FD8}" dt="2022-11-15T08:41:14.596" v="682" actId="2696"/>
        <pc:sldMkLst>
          <pc:docMk/>
          <pc:sldMk cId="204501025" sldId="276"/>
        </pc:sldMkLst>
        <pc:spChg chg="mod">
          <ac:chgData name="Podili, Siva (Cognizant)" userId="3c3536d3-70ec-4cba-917b-c508de1b6af5" providerId="ADAL" clId="{212B06FE-DF8F-4B2A-A7E2-BEAAD62F0FD8}" dt="2022-11-15T08:33:33.835" v="575" actId="255"/>
          <ac:spMkLst>
            <pc:docMk/>
            <pc:sldMk cId="204501025" sldId="276"/>
            <ac:spMk id="2" creationId="{00000000-0000-0000-0000-000000000000}"/>
          </ac:spMkLst>
        </pc:spChg>
        <pc:spChg chg="mod">
          <ac:chgData name="Podili, Siva (Cognizant)" userId="3c3536d3-70ec-4cba-917b-c508de1b6af5" providerId="ADAL" clId="{212B06FE-DF8F-4B2A-A7E2-BEAAD62F0FD8}" dt="2022-11-15T08:33:50.413" v="582" actId="20577"/>
          <ac:spMkLst>
            <pc:docMk/>
            <pc:sldMk cId="204501025" sldId="276"/>
            <ac:spMk id="3" creationId="{00000000-0000-0000-0000-000000000000}"/>
          </ac:spMkLst>
        </pc:spChg>
        <pc:spChg chg="del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27" creationId="{907EF6B7-1338-4443-8C46-6A318D952DFD}"/>
          </ac:spMkLst>
        </pc:spChg>
        <pc:spChg chg="del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28" creationId="{DAAE4CDD-124C-4DCF-9584-B6033B545DD5}"/>
          </ac:spMkLst>
        </pc:spChg>
        <pc:spChg chg="del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29" creationId="{081E4A58-353D-44AE-B2FC-2A74E2E400F7}"/>
          </ac:spMkLst>
        </pc:spChg>
        <pc:spChg chg="add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34" creationId="{2B566528-1B12-4246-9431-5C2D7D081168}"/>
          </ac:spMkLst>
        </pc:spChg>
        <pc:spChg chg="add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36" creationId="{2E80C965-DB6D-4F81-9E9E-B027384D0BD6}"/>
          </ac:spMkLst>
        </pc:spChg>
        <pc:spChg chg="add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38" creationId="{A580F890-B085-4E95-96AA-55AEBEC5CE6E}"/>
          </ac:spMkLst>
        </pc:spChg>
        <pc:spChg chg="add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40" creationId="{D3F51FEB-38FB-4F6C-9F7B-2F2AFAB65463}"/>
          </ac:spMkLst>
        </pc:spChg>
        <pc:spChg chg="add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42" creationId="{1E547BA6-BAE0-43BB-A7CA-60F69CE252F0}"/>
          </ac:spMkLst>
        </pc:spChg>
      </pc:sldChg>
      <pc:sldChg chg="addSp modSp new del mod">
        <pc:chgData name="Podili, Siva (Cognizant)" userId="3c3536d3-70ec-4cba-917b-c508de1b6af5" providerId="ADAL" clId="{212B06FE-DF8F-4B2A-A7E2-BEAAD62F0FD8}" dt="2022-11-15T08:38:38.734" v="627" actId="47"/>
        <pc:sldMkLst>
          <pc:docMk/>
          <pc:sldMk cId="2725887700" sldId="277"/>
        </pc:sldMkLst>
        <pc:spChg chg="add mod">
          <ac:chgData name="Podili, Siva (Cognizant)" userId="3c3536d3-70ec-4cba-917b-c508de1b6af5" providerId="ADAL" clId="{212B06FE-DF8F-4B2A-A7E2-BEAAD62F0FD8}" dt="2022-11-15T08:38:14.707" v="625" actId="207"/>
          <ac:spMkLst>
            <pc:docMk/>
            <pc:sldMk cId="2725887700" sldId="277"/>
            <ac:spMk id="2" creationId="{27F320F2-8A80-4954-9B09-4C26A5298C30}"/>
          </ac:spMkLst>
        </pc:spChg>
        <pc:spChg chg="add mod">
          <ac:chgData name="Podili, Siva (Cognizant)" userId="3c3536d3-70ec-4cba-917b-c508de1b6af5" providerId="ADAL" clId="{212B06FE-DF8F-4B2A-A7E2-BEAAD62F0FD8}" dt="2022-11-15T07:20:54.061" v="380" actId="20577"/>
          <ac:spMkLst>
            <pc:docMk/>
            <pc:sldMk cId="2725887700" sldId="277"/>
            <ac:spMk id="3" creationId="{C5B96C29-5180-4F95-BB58-0931AE1E853B}"/>
          </ac:spMkLst>
        </pc:spChg>
      </pc:sldChg>
      <pc:sldChg chg="addSp delSp modSp new del mod">
        <pc:chgData name="Podili, Siva (Cognizant)" userId="3c3536d3-70ec-4cba-917b-c508de1b6af5" providerId="ADAL" clId="{212B06FE-DF8F-4B2A-A7E2-BEAAD62F0FD8}" dt="2022-11-15T08:42:01.003" v="689" actId="2696"/>
        <pc:sldMkLst>
          <pc:docMk/>
          <pc:sldMk cId="2635464226" sldId="278"/>
        </pc:sldMkLst>
        <pc:spChg chg="add mod">
          <ac:chgData name="Podili, Siva (Cognizant)" userId="3c3536d3-70ec-4cba-917b-c508de1b6af5" providerId="ADAL" clId="{212B06FE-DF8F-4B2A-A7E2-BEAAD62F0FD8}" dt="2022-11-15T07:23:08.640" v="406" actId="113"/>
          <ac:spMkLst>
            <pc:docMk/>
            <pc:sldMk cId="2635464226" sldId="278"/>
            <ac:spMk id="2" creationId="{AB89D524-EA80-4C36-9DDE-1D46556B0A18}"/>
          </ac:spMkLst>
        </pc:spChg>
        <pc:spChg chg="add mod">
          <ac:chgData name="Podili, Siva (Cognizant)" userId="3c3536d3-70ec-4cba-917b-c508de1b6af5" providerId="ADAL" clId="{212B06FE-DF8F-4B2A-A7E2-BEAAD62F0FD8}" dt="2022-11-15T08:34:03.005" v="583" actId="207"/>
          <ac:spMkLst>
            <pc:docMk/>
            <pc:sldMk cId="2635464226" sldId="278"/>
            <ac:spMk id="3" creationId="{77D08543-77AB-4F32-B221-B938662E2B80}"/>
          </ac:spMkLst>
        </pc:spChg>
        <pc:spChg chg="add del mod">
          <ac:chgData name="Podili, Siva (Cognizant)" userId="3c3536d3-70ec-4cba-917b-c508de1b6af5" providerId="ADAL" clId="{212B06FE-DF8F-4B2A-A7E2-BEAAD62F0FD8}" dt="2022-11-15T06:36:50.201" v="372"/>
          <ac:spMkLst>
            <pc:docMk/>
            <pc:sldMk cId="2635464226" sldId="278"/>
            <ac:spMk id="3" creationId="{7AA6B053-4EBA-42FD-9B19-435FB35026C7}"/>
          </ac:spMkLst>
        </pc:spChg>
      </pc:sldChg>
      <pc:sldChg chg="add">
        <pc:chgData name="Podili, Siva (Cognizant)" userId="3c3536d3-70ec-4cba-917b-c508de1b6af5" providerId="ADAL" clId="{212B06FE-DF8F-4B2A-A7E2-BEAAD62F0FD8}" dt="2022-11-15T08:38:33.660" v="626"/>
        <pc:sldMkLst>
          <pc:docMk/>
          <pc:sldMk cId="2499616378" sldId="2134806516"/>
        </pc:sldMkLst>
      </pc:sldChg>
      <pc:sldChg chg="add">
        <pc:chgData name="Podili, Siva (Cognizant)" userId="3c3536d3-70ec-4cba-917b-c508de1b6af5" providerId="ADAL" clId="{212B06FE-DF8F-4B2A-A7E2-BEAAD62F0FD8}" dt="2022-11-15T09:12:49.092" v="917"/>
        <pc:sldMkLst>
          <pc:docMk/>
          <pc:sldMk cId="3933056901" sldId="2147471277"/>
        </pc:sldMkLst>
      </pc:sldChg>
      <pc:sldChg chg="modSp add del mod">
        <pc:chgData name="Podili, Siva (Cognizant)" userId="3c3536d3-70ec-4cba-917b-c508de1b6af5" providerId="ADAL" clId="{212B06FE-DF8F-4B2A-A7E2-BEAAD62F0FD8}" dt="2022-11-15T08:39:44.637" v="631" actId="47"/>
        <pc:sldMkLst>
          <pc:docMk/>
          <pc:sldMk cId="1521665612" sldId="2147471356"/>
        </pc:sldMkLst>
        <pc:spChg chg="mod">
          <ac:chgData name="Podili, Siva (Cognizant)" userId="3c3536d3-70ec-4cba-917b-c508de1b6af5" providerId="ADAL" clId="{212B06FE-DF8F-4B2A-A7E2-BEAAD62F0FD8}" dt="2022-11-15T08:39:31.790" v="629" actId="27636"/>
          <ac:spMkLst>
            <pc:docMk/>
            <pc:sldMk cId="1521665612" sldId="2147471356"/>
            <ac:spMk id="2" creationId="{72995E2D-8B18-4886-88E6-8ADCDEBFF363}"/>
          </ac:spMkLst>
        </pc:spChg>
      </pc:sldChg>
      <pc:sldChg chg="addSp delSp modSp add del mod ord">
        <pc:chgData name="Podili, Siva (Cognizant)" userId="3c3536d3-70ec-4cba-917b-c508de1b6af5" providerId="ADAL" clId="{212B06FE-DF8F-4B2A-A7E2-BEAAD62F0FD8}" dt="2022-11-15T08:46:59.832" v="725" actId="47"/>
        <pc:sldMkLst>
          <pc:docMk/>
          <pc:sldMk cId="3605920410" sldId="2147471357"/>
        </pc:sldMkLst>
        <pc:spChg chg="mod">
          <ac:chgData name="Podili, Siva (Cognizant)" userId="3c3536d3-70ec-4cba-917b-c508de1b6af5" providerId="ADAL" clId="{212B06FE-DF8F-4B2A-A7E2-BEAAD62F0FD8}" dt="2022-11-15T08:40:41.016" v="679" actId="2711"/>
          <ac:spMkLst>
            <pc:docMk/>
            <pc:sldMk cId="3605920410" sldId="2147471357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08:40:04.729" v="676" actId="20577"/>
          <ac:spMkLst>
            <pc:docMk/>
            <pc:sldMk cId="3605920410" sldId="2147471357"/>
            <ac:spMk id="3" creationId="{D53E2902-4A5A-46B9-B392-B95790FFE04B}"/>
          </ac:spMkLst>
        </pc:spChg>
        <pc:spChg chg="add mod">
          <ac:chgData name="Podili, Siva (Cognizant)" userId="3c3536d3-70ec-4cba-917b-c508de1b6af5" providerId="ADAL" clId="{212B06FE-DF8F-4B2A-A7E2-BEAAD62F0FD8}" dt="2022-11-15T08:41:00.495" v="681" actId="1076"/>
          <ac:spMkLst>
            <pc:docMk/>
            <pc:sldMk cId="3605920410" sldId="2147471357"/>
            <ac:spMk id="10" creationId="{808161E1-C8DC-454E-B134-3843D1A9F51E}"/>
          </ac:spMkLst>
        </pc:spChg>
        <pc:graphicFrameChg chg="del modGraphic">
          <ac:chgData name="Podili, Siva (Cognizant)" userId="3c3536d3-70ec-4cba-917b-c508de1b6af5" providerId="ADAL" clId="{212B06FE-DF8F-4B2A-A7E2-BEAAD62F0FD8}" dt="2022-11-15T08:39:54.812" v="634" actId="21"/>
          <ac:graphicFrameMkLst>
            <pc:docMk/>
            <pc:sldMk cId="3605920410" sldId="2147471357"/>
            <ac:graphicFrameMk id="6" creationId="{66B4A88A-4E17-4762-818A-CB389DDD5738}"/>
          </ac:graphicFrameMkLst>
        </pc:graphicFrameChg>
      </pc:sldChg>
      <pc:sldChg chg="addSp delSp modSp add mod ord">
        <pc:chgData name="Podili, Siva (Cognizant)" userId="3c3536d3-70ec-4cba-917b-c508de1b6af5" providerId="ADAL" clId="{212B06FE-DF8F-4B2A-A7E2-BEAAD62F0FD8}" dt="2022-11-15T10:51:08.986" v="923" actId="2711"/>
        <pc:sldMkLst>
          <pc:docMk/>
          <pc:sldMk cId="373218260" sldId="2147471358"/>
        </pc:sldMkLst>
        <pc:spChg chg="mod">
          <ac:chgData name="Podili, Siva (Cognizant)" userId="3c3536d3-70ec-4cba-917b-c508de1b6af5" providerId="ADAL" clId="{212B06FE-DF8F-4B2A-A7E2-BEAAD62F0FD8}" dt="2022-11-15T10:51:08.986" v="923" actId="2711"/>
          <ac:spMkLst>
            <pc:docMk/>
            <pc:sldMk cId="373218260" sldId="2147471358"/>
            <ac:spMk id="2" creationId="{72995E2D-8B18-4886-88E6-8ADCDEBFF363}"/>
          </ac:spMkLst>
        </pc:spChg>
        <pc:spChg chg="del mod">
          <ac:chgData name="Podili, Siva (Cognizant)" userId="3c3536d3-70ec-4cba-917b-c508de1b6af5" providerId="ADAL" clId="{212B06FE-DF8F-4B2A-A7E2-BEAAD62F0FD8}" dt="2022-11-15T08:50:04.564" v="766"/>
          <ac:spMkLst>
            <pc:docMk/>
            <pc:sldMk cId="373218260" sldId="2147471358"/>
            <ac:spMk id="10" creationId="{808161E1-C8DC-454E-B134-3843D1A9F51E}"/>
          </ac:spMkLst>
        </pc:spChg>
        <pc:spChg chg="add del">
          <ac:chgData name="Podili, Siva (Cognizant)" userId="3c3536d3-70ec-4cba-917b-c508de1b6af5" providerId="ADAL" clId="{212B06FE-DF8F-4B2A-A7E2-BEAAD62F0FD8}" dt="2022-11-15T08:50:13.062" v="768" actId="22"/>
          <ac:spMkLst>
            <pc:docMk/>
            <pc:sldMk cId="373218260" sldId="2147471358"/>
            <ac:spMk id="11" creationId="{AD2F53E7-144F-4863-91A8-581D831CC8B2}"/>
          </ac:spMkLst>
        </pc:spChg>
        <pc:picChg chg="add mod">
          <ac:chgData name="Podili, Siva (Cognizant)" userId="3c3536d3-70ec-4cba-917b-c508de1b6af5" providerId="ADAL" clId="{212B06FE-DF8F-4B2A-A7E2-BEAAD62F0FD8}" dt="2022-11-15T08:50:25.630" v="770" actId="1076"/>
          <ac:picMkLst>
            <pc:docMk/>
            <pc:sldMk cId="373218260" sldId="2147471358"/>
            <ac:picMk id="12" creationId="{9AD95DD6-3E7C-4A68-84F4-B219B3235BAB}"/>
          </ac:picMkLst>
        </pc:picChg>
      </pc:sldChg>
      <pc:sldChg chg="addSp delSp modSp add mod">
        <pc:chgData name="Podili, Siva (Cognizant)" userId="3c3536d3-70ec-4cba-917b-c508de1b6af5" providerId="ADAL" clId="{212B06FE-DF8F-4B2A-A7E2-BEAAD62F0FD8}" dt="2022-11-15T10:50:14.372" v="919" actId="2711"/>
        <pc:sldMkLst>
          <pc:docMk/>
          <pc:sldMk cId="1886330045" sldId="2147471359"/>
        </pc:sldMkLst>
        <pc:spChg chg="mod">
          <ac:chgData name="Podili, Siva (Cognizant)" userId="3c3536d3-70ec-4cba-917b-c508de1b6af5" providerId="ADAL" clId="{212B06FE-DF8F-4B2A-A7E2-BEAAD62F0FD8}" dt="2022-11-15T10:50:14.372" v="919" actId="2711"/>
          <ac:spMkLst>
            <pc:docMk/>
            <pc:sldMk cId="1886330045" sldId="2147471359"/>
            <ac:spMk id="2" creationId="{72995E2D-8B18-4886-88E6-8ADCDEBFF363}"/>
          </ac:spMkLst>
        </pc:spChg>
        <pc:spChg chg="del mod">
          <ac:chgData name="Podili, Siva (Cognizant)" userId="3c3536d3-70ec-4cba-917b-c508de1b6af5" providerId="ADAL" clId="{212B06FE-DF8F-4B2A-A7E2-BEAAD62F0FD8}" dt="2022-11-15T08:43:49.480" v="701"/>
          <ac:spMkLst>
            <pc:docMk/>
            <pc:sldMk cId="1886330045" sldId="2147471359"/>
            <ac:spMk id="10" creationId="{808161E1-C8DC-454E-B134-3843D1A9F51E}"/>
          </ac:spMkLst>
        </pc:spChg>
        <pc:graphicFrameChg chg="add modGraphic">
          <ac:chgData name="Podili, Siva (Cognizant)" userId="3c3536d3-70ec-4cba-917b-c508de1b6af5" providerId="ADAL" clId="{212B06FE-DF8F-4B2A-A7E2-BEAAD62F0FD8}" dt="2022-11-15T08:44:47.555" v="710" actId="14734"/>
          <ac:graphicFrameMkLst>
            <pc:docMk/>
            <pc:sldMk cId="1886330045" sldId="2147471359"/>
            <ac:graphicFrameMk id="4" creationId="{9C3C768E-6AB4-4FBB-BBFE-EE8898080389}"/>
          </ac:graphicFrameMkLst>
        </pc:graphicFrameChg>
      </pc:sldChg>
      <pc:sldChg chg="modSp add del mod">
        <pc:chgData name="Podili, Siva (Cognizant)" userId="3c3536d3-70ec-4cba-917b-c508de1b6af5" providerId="ADAL" clId="{212B06FE-DF8F-4B2A-A7E2-BEAAD62F0FD8}" dt="2022-11-15T08:47:12.876" v="731" actId="47"/>
        <pc:sldMkLst>
          <pc:docMk/>
          <pc:sldMk cId="1583252658" sldId="2147471360"/>
        </pc:sldMkLst>
        <pc:graphicFrameChg chg="mod modGraphic">
          <ac:chgData name="Podili, Siva (Cognizant)" userId="3c3536d3-70ec-4cba-917b-c508de1b6af5" providerId="ADAL" clId="{212B06FE-DF8F-4B2A-A7E2-BEAAD62F0FD8}" dt="2022-11-15T08:45:38.995" v="718" actId="14100"/>
          <ac:graphicFrameMkLst>
            <pc:docMk/>
            <pc:sldMk cId="1583252658" sldId="2147471360"/>
            <ac:graphicFrameMk id="4" creationId="{9C3C768E-6AB4-4FBB-BBFE-EE8898080389}"/>
          </ac:graphicFrameMkLst>
        </pc:graphicFrameChg>
      </pc:sldChg>
      <pc:sldChg chg="add del">
        <pc:chgData name="Podili, Siva (Cognizant)" userId="3c3536d3-70ec-4cba-917b-c508de1b6af5" providerId="ADAL" clId="{212B06FE-DF8F-4B2A-A7E2-BEAAD62F0FD8}" dt="2022-11-15T08:47:00.578" v="726" actId="47"/>
        <pc:sldMkLst>
          <pc:docMk/>
          <pc:sldMk cId="3461961213" sldId="2147471361"/>
        </pc:sldMkLst>
      </pc:sldChg>
      <pc:sldChg chg="add del">
        <pc:chgData name="Podili, Siva (Cognizant)" userId="3c3536d3-70ec-4cba-917b-c508de1b6af5" providerId="ADAL" clId="{212B06FE-DF8F-4B2A-A7E2-BEAAD62F0FD8}" dt="2022-11-15T08:47:06.754" v="730" actId="47"/>
        <pc:sldMkLst>
          <pc:docMk/>
          <pc:sldMk cId="3002380050" sldId="2147471362"/>
        </pc:sldMkLst>
      </pc:sldChg>
      <pc:sldChg chg="add del">
        <pc:chgData name="Podili, Siva (Cognizant)" userId="3c3536d3-70ec-4cba-917b-c508de1b6af5" providerId="ADAL" clId="{212B06FE-DF8F-4B2A-A7E2-BEAAD62F0FD8}" dt="2022-11-15T08:47:05.643" v="729" actId="47"/>
        <pc:sldMkLst>
          <pc:docMk/>
          <pc:sldMk cId="1527722253" sldId="2147471363"/>
        </pc:sldMkLst>
      </pc:sldChg>
      <pc:sldChg chg="addSp modSp add">
        <pc:chgData name="Podili, Siva (Cognizant)" userId="3c3536d3-70ec-4cba-917b-c508de1b6af5" providerId="ADAL" clId="{212B06FE-DF8F-4B2A-A7E2-BEAAD62F0FD8}" dt="2022-11-15T09:11:53.937" v="910" actId="767"/>
        <pc:sldMkLst>
          <pc:docMk/>
          <pc:sldMk cId="2424070710" sldId="2147471364"/>
        </pc:sldMkLst>
        <pc:spChg chg="add mod">
          <ac:chgData name="Podili, Siva (Cognizant)" userId="3c3536d3-70ec-4cba-917b-c508de1b6af5" providerId="ADAL" clId="{212B06FE-DF8F-4B2A-A7E2-BEAAD62F0FD8}" dt="2022-11-15T09:11:53.937" v="910" actId="767"/>
          <ac:spMkLst>
            <pc:docMk/>
            <pc:sldMk cId="2424070710" sldId="2147471364"/>
            <ac:spMk id="4" creationId="{524E60F8-309A-47F6-AB3B-DC820F3A2304}"/>
          </ac:spMkLst>
        </pc:spChg>
      </pc:sldChg>
      <pc:sldChg chg="addSp delSp modSp add mod ord">
        <pc:chgData name="Podili, Siva (Cognizant)" userId="3c3536d3-70ec-4cba-917b-c508de1b6af5" providerId="ADAL" clId="{212B06FE-DF8F-4B2A-A7E2-BEAAD62F0FD8}" dt="2022-11-15T10:50:48.986" v="921" actId="2711"/>
        <pc:sldMkLst>
          <pc:docMk/>
          <pc:sldMk cId="930512589" sldId="2147471365"/>
        </pc:sldMkLst>
        <pc:spChg chg="mod">
          <ac:chgData name="Podili, Siva (Cognizant)" userId="3c3536d3-70ec-4cba-917b-c508de1b6af5" providerId="ADAL" clId="{212B06FE-DF8F-4B2A-A7E2-BEAAD62F0FD8}" dt="2022-11-15T10:50:48.986" v="921" actId="2711"/>
          <ac:spMkLst>
            <pc:docMk/>
            <pc:sldMk cId="930512589" sldId="2147471365"/>
            <ac:spMk id="2" creationId="{72995E2D-8B18-4886-88E6-8ADCDEBFF363}"/>
          </ac:spMkLst>
        </pc:spChg>
        <pc:spChg chg="del mod">
          <ac:chgData name="Podili, Siva (Cognizant)" userId="3c3536d3-70ec-4cba-917b-c508de1b6af5" providerId="ADAL" clId="{212B06FE-DF8F-4B2A-A7E2-BEAAD62F0FD8}" dt="2022-11-15T08:48:19.406" v="752"/>
          <ac:spMkLst>
            <pc:docMk/>
            <pc:sldMk cId="930512589" sldId="2147471365"/>
            <ac:spMk id="10" creationId="{808161E1-C8DC-454E-B134-3843D1A9F51E}"/>
          </ac:spMkLst>
        </pc:spChg>
        <pc:picChg chg="add mod">
          <ac:chgData name="Podili, Siva (Cognizant)" userId="3c3536d3-70ec-4cba-917b-c508de1b6af5" providerId="ADAL" clId="{212B06FE-DF8F-4B2A-A7E2-BEAAD62F0FD8}" dt="2022-11-15T08:48:33.998" v="754" actId="1076"/>
          <ac:picMkLst>
            <pc:docMk/>
            <pc:sldMk cId="930512589" sldId="2147471365"/>
            <ac:picMk id="8" creationId="{2E657E13-809F-4B27-9688-DD94478EDECF}"/>
          </ac:picMkLst>
        </pc:picChg>
      </pc:sldChg>
      <pc:sldChg chg="add del">
        <pc:chgData name="Podili, Siva (Cognizant)" userId="3c3536d3-70ec-4cba-917b-c508de1b6af5" providerId="ADAL" clId="{212B06FE-DF8F-4B2A-A7E2-BEAAD62F0FD8}" dt="2022-11-15T08:47:01.777" v="728" actId="47"/>
        <pc:sldMkLst>
          <pc:docMk/>
          <pc:sldMk cId="1732379296" sldId="2147471365"/>
        </pc:sldMkLst>
      </pc:sldChg>
      <pc:sldChg chg="add del ord">
        <pc:chgData name="Podili, Siva (Cognizant)" userId="3c3536d3-70ec-4cba-917b-c508de1b6af5" providerId="ADAL" clId="{212B06FE-DF8F-4B2A-A7E2-BEAAD62F0FD8}" dt="2022-11-15T08:49:18.209" v="759" actId="47"/>
        <pc:sldMkLst>
          <pc:docMk/>
          <pc:sldMk cId="653616790" sldId="2147471366"/>
        </pc:sldMkLst>
      </pc:sldChg>
      <pc:sldChg chg="add del">
        <pc:chgData name="Podili, Siva (Cognizant)" userId="3c3536d3-70ec-4cba-917b-c508de1b6af5" providerId="ADAL" clId="{212B06FE-DF8F-4B2A-A7E2-BEAAD62F0FD8}" dt="2022-11-15T08:47:01.053" v="727" actId="47"/>
        <pc:sldMkLst>
          <pc:docMk/>
          <pc:sldMk cId="2896677183" sldId="2147471366"/>
        </pc:sldMkLst>
      </pc:sldChg>
      <pc:sldChg chg="modSp add mod">
        <pc:chgData name="Podili, Siva (Cognizant)" userId="3c3536d3-70ec-4cba-917b-c508de1b6af5" providerId="ADAL" clId="{212B06FE-DF8F-4B2A-A7E2-BEAAD62F0FD8}" dt="2022-11-15T09:08:00.992" v="884" actId="1076"/>
        <pc:sldMkLst>
          <pc:docMk/>
          <pc:sldMk cId="3866696707" sldId="2147471366"/>
        </pc:sldMkLst>
        <pc:spChg chg="mod">
          <ac:chgData name="Podili, Siva (Cognizant)" userId="3c3536d3-70ec-4cba-917b-c508de1b6af5" providerId="ADAL" clId="{212B06FE-DF8F-4B2A-A7E2-BEAAD62F0FD8}" dt="2022-11-15T09:08:00.992" v="884" actId="1076"/>
          <ac:spMkLst>
            <pc:docMk/>
            <pc:sldMk cId="3866696707" sldId="2147471366"/>
            <ac:spMk id="13" creationId="{E1D4DF2F-AE54-8AEB-4ED1-C67FB78ED3DB}"/>
          </ac:spMkLst>
        </pc:spChg>
      </pc:sldChg>
      <pc:sldChg chg="modSp add del mod ord">
        <pc:chgData name="Podili, Siva (Cognizant)" userId="3c3536d3-70ec-4cba-917b-c508de1b6af5" providerId="ADAL" clId="{212B06FE-DF8F-4B2A-A7E2-BEAAD62F0FD8}" dt="2022-11-15T11:51:17.343" v="2480" actId="2696"/>
        <pc:sldMkLst>
          <pc:docMk/>
          <pc:sldMk cId="2647546495" sldId="2147471367"/>
        </pc:sldMkLst>
        <pc:spChg chg="mod">
          <ac:chgData name="Podili, Siva (Cognizant)" userId="3c3536d3-70ec-4cba-917b-c508de1b6af5" providerId="ADAL" clId="{212B06FE-DF8F-4B2A-A7E2-BEAAD62F0FD8}" dt="2022-11-15T10:51:22.363" v="925" actId="2711"/>
          <ac:spMkLst>
            <pc:docMk/>
            <pc:sldMk cId="2647546495" sldId="2147471367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08:52:29.414" v="791" actId="20577"/>
          <ac:spMkLst>
            <pc:docMk/>
            <pc:sldMk cId="2647546495" sldId="2147471367"/>
            <ac:spMk id="10" creationId="{808161E1-C8DC-454E-B134-3843D1A9F51E}"/>
          </ac:spMkLst>
        </pc:spChg>
      </pc:sldChg>
      <pc:sldChg chg="addSp delSp modSp add mod ord">
        <pc:chgData name="Podili, Siva (Cognizant)" userId="3c3536d3-70ec-4cba-917b-c508de1b6af5" providerId="ADAL" clId="{212B06FE-DF8F-4B2A-A7E2-BEAAD62F0FD8}" dt="2022-11-15T10:51:42.279" v="927" actId="2711"/>
        <pc:sldMkLst>
          <pc:docMk/>
          <pc:sldMk cId="1759962632" sldId="2147471368"/>
        </pc:sldMkLst>
        <pc:spChg chg="mod">
          <ac:chgData name="Podili, Siva (Cognizant)" userId="3c3536d3-70ec-4cba-917b-c508de1b6af5" providerId="ADAL" clId="{212B06FE-DF8F-4B2A-A7E2-BEAAD62F0FD8}" dt="2022-11-15T10:51:42.279" v="927" actId="2711"/>
          <ac:spMkLst>
            <pc:docMk/>
            <pc:sldMk cId="1759962632" sldId="2147471368"/>
            <ac:spMk id="2" creationId="{72995E2D-8B18-4886-88E6-8ADCDEBFF363}"/>
          </ac:spMkLst>
        </pc:spChg>
        <pc:spChg chg="del mod">
          <ac:chgData name="Podili, Siva (Cognizant)" userId="3c3536d3-70ec-4cba-917b-c508de1b6af5" providerId="ADAL" clId="{212B06FE-DF8F-4B2A-A7E2-BEAAD62F0FD8}" dt="2022-11-15T08:56:16.667" v="801"/>
          <ac:spMkLst>
            <pc:docMk/>
            <pc:sldMk cId="1759962632" sldId="2147471368"/>
            <ac:spMk id="10" creationId="{808161E1-C8DC-454E-B134-3843D1A9F51E}"/>
          </ac:spMkLst>
        </pc:spChg>
        <pc:picChg chg="add mod">
          <ac:chgData name="Podili, Siva (Cognizant)" userId="3c3536d3-70ec-4cba-917b-c508de1b6af5" providerId="ADAL" clId="{212B06FE-DF8F-4B2A-A7E2-BEAAD62F0FD8}" dt="2022-11-15T08:56:23.908" v="802"/>
          <ac:picMkLst>
            <pc:docMk/>
            <pc:sldMk cId="1759962632" sldId="2147471368"/>
            <ac:picMk id="8" creationId="{52F6C1E2-49D1-4D67-9071-239C1A4ACE7F}"/>
          </ac:picMkLst>
        </pc:picChg>
      </pc:sldChg>
      <pc:sldChg chg="addSp delSp modSp add mod ord">
        <pc:chgData name="Podili, Siva (Cognizant)" userId="3c3536d3-70ec-4cba-917b-c508de1b6af5" providerId="ADAL" clId="{212B06FE-DF8F-4B2A-A7E2-BEAAD62F0FD8}" dt="2022-11-15T10:52:04.895" v="929" actId="2711"/>
        <pc:sldMkLst>
          <pc:docMk/>
          <pc:sldMk cId="3192692199" sldId="2147471369"/>
        </pc:sldMkLst>
        <pc:spChg chg="mod">
          <ac:chgData name="Podili, Siva (Cognizant)" userId="3c3536d3-70ec-4cba-917b-c508de1b6af5" providerId="ADAL" clId="{212B06FE-DF8F-4B2A-A7E2-BEAAD62F0FD8}" dt="2022-11-15T10:52:04.895" v="929" actId="2711"/>
          <ac:spMkLst>
            <pc:docMk/>
            <pc:sldMk cId="3192692199" sldId="2147471369"/>
            <ac:spMk id="2" creationId="{72995E2D-8B18-4886-88E6-8ADCDEBFF363}"/>
          </ac:spMkLst>
        </pc:spChg>
        <pc:picChg chg="del">
          <ac:chgData name="Podili, Siva (Cognizant)" userId="3c3536d3-70ec-4cba-917b-c508de1b6af5" providerId="ADAL" clId="{212B06FE-DF8F-4B2A-A7E2-BEAAD62F0FD8}" dt="2022-11-15T08:57:21.131" v="808" actId="478"/>
          <ac:picMkLst>
            <pc:docMk/>
            <pc:sldMk cId="3192692199" sldId="2147471369"/>
            <ac:picMk id="8" creationId="{52F6C1E2-49D1-4D67-9071-239C1A4ACE7F}"/>
          </ac:picMkLst>
        </pc:picChg>
        <pc:picChg chg="add mod">
          <ac:chgData name="Podili, Siva (Cognizant)" userId="3c3536d3-70ec-4cba-917b-c508de1b6af5" providerId="ADAL" clId="{212B06FE-DF8F-4B2A-A7E2-BEAAD62F0FD8}" dt="2022-11-15T08:57:32.491" v="810" actId="1076"/>
          <ac:picMkLst>
            <pc:docMk/>
            <pc:sldMk cId="3192692199" sldId="2147471369"/>
            <ac:picMk id="10" creationId="{4E1A57CF-AD98-4E7C-8891-D75010DE9A4E}"/>
          </ac:picMkLst>
        </pc:picChg>
      </pc:sldChg>
      <pc:sldChg chg="modSp add del mod ord">
        <pc:chgData name="Podili, Siva (Cognizant)" userId="3c3536d3-70ec-4cba-917b-c508de1b6af5" providerId="ADAL" clId="{212B06FE-DF8F-4B2A-A7E2-BEAAD62F0FD8}" dt="2022-11-15T12:00:51.664" v="2910" actId="47"/>
        <pc:sldMkLst>
          <pc:docMk/>
          <pc:sldMk cId="1264095794" sldId="2147471370"/>
        </pc:sldMkLst>
        <pc:spChg chg="mod">
          <ac:chgData name="Podili, Siva (Cognizant)" userId="3c3536d3-70ec-4cba-917b-c508de1b6af5" providerId="ADAL" clId="{212B06FE-DF8F-4B2A-A7E2-BEAAD62F0FD8}" dt="2022-11-15T10:52:24.084" v="931" actId="2711"/>
          <ac:spMkLst>
            <pc:docMk/>
            <pc:sldMk cId="1264095794" sldId="2147471370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08:58:26.940" v="815"/>
          <ac:spMkLst>
            <pc:docMk/>
            <pc:sldMk cId="1264095794" sldId="2147471370"/>
            <ac:spMk id="10" creationId="{808161E1-C8DC-454E-B134-3843D1A9F51E}"/>
          </ac:spMkLst>
        </pc:spChg>
      </pc:sldChg>
      <pc:sldChg chg="add del">
        <pc:chgData name="Podili, Siva (Cognizant)" userId="3c3536d3-70ec-4cba-917b-c508de1b6af5" providerId="ADAL" clId="{212B06FE-DF8F-4B2A-A7E2-BEAAD62F0FD8}" dt="2022-11-15T08:59:11.081" v="818" actId="47"/>
        <pc:sldMkLst>
          <pc:docMk/>
          <pc:sldMk cId="690662044" sldId="2147471371"/>
        </pc:sldMkLst>
      </pc:sldChg>
      <pc:sldChg chg="addSp delSp modSp add del mod ord">
        <pc:chgData name="Podili, Siva (Cognizant)" userId="3c3536d3-70ec-4cba-917b-c508de1b6af5" providerId="ADAL" clId="{212B06FE-DF8F-4B2A-A7E2-BEAAD62F0FD8}" dt="2022-11-15T09:06:59.955" v="878" actId="47"/>
        <pc:sldMkLst>
          <pc:docMk/>
          <pc:sldMk cId="707695519" sldId="2147471371"/>
        </pc:sldMkLst>
        <pc:spChg chg="mod">
          <ac:chgData name="Podili, Siva (Cognizant)" userId="3c3536d3-70ec-4cba-917b-c508de1b6af5" providerId="ADAL" clId="{212B06FE-DF8F-4B2A-A7E2-BEAAD62F0FD8}" dt="2022-11-15T09:06:53.142" v="876" actId="207"/>
          <ac:spMkLst>
            <pc:docMk/>
            <pc:sldMk cId="707695519" sldId="2147471371"/>
            <ac:spMk id="2" creationId="{72995E2D-8B18-4886-88E6-8ADCDEBFF363}"/>
          </ac:spMkLst>
        </pc:spChg>
        <pc:spChg chg="add mod">
          <ac:chgData name="Podili, Siva (Cognizant)" userId="3c3536d3-70ec-4cba-917b-c508de1b6af5" providerId="ADAL" clId="{212B06FE-DF8F-4B2A-A7E2-BEAAD62F0FD8}" dt="2022-11-15T09:05:53.400" v="870"/>
          <ac:spMkLst>
            <pc:docMk/>
            <pc:sldMk cId="707695519" sldId="2147471371"/>
            <ac:spMk id="8" creationId="{5064D2E0-2636-4551-B51A-D0AC3615CF06}"/>
          </ac:spMkLst>
        </pc:spChg>
        <pc:spChg chg="del mod">
          <ac:chgData name="Podili, Siva (Cognizant)" userId="3c3536d3-70ec-4cba-917b-c508de1b6af5" providerId="ADAL" clId="{212B06FE-DF8F-4B2A-A7E2-BEAAD62F0FD8}" dt="2022-11-15T09:05:32.406" v="869"/>
          <ac:spMkLst>
            <pc:docMk/>
            <pc:sldMk cId="707695519" sldId="2147471371"/>
            <ac:spMk id="10" creationId="{808161E1-C8DC-454E-B134-3843D1A9F51E}"/>
          </ac:spMkLst>
        </pc:spChg>
        <pc:spChg chg="add del mod">
          <ac:chgData name="Podili, Siva (Cognizant)" userId="3c3536d3-70ec-4cba-917b-c508de1b6af5" providerId="ADAL" clId="{212B06FE-DF8F-4B2A-A7E2-BEAAD62F0FD8}" dt="2022-11-15T09:06:55.059" v="877" actId="478"/>
          <ac:spMkLst>
            <pc:docMk/>
            <pc:sldMk cId="707695519" sldId="2147471371"/>
            <ac:spMk id="11" creationId="{8523A891-5CFF-4178-AA35-4BCBD223393E}"/>
          </ac:spMkLst>
        </pc:spChg>
        <pc:spChg chg="add del mod">
          <ac:chgData name="Podili, Siva (Cognizant)" userId="3c3536d3-70ec-4cba-917b-c508de1b6af5" providerId="ADAL" clId="{212B06FE-DF8F-4B2A-A7E2-BEAAD62F0FD8}" dt="2022-11-15T09:06:48.062" v="874"/>
          <ac:spMkLst>
            <pc:docMk/>
            <pc:sldMk cId="707695519" sldId="2147471371"/>
            <ac:spMk id="12" creationId="{3F28AFC2-B53F-4491-96C4-E65F8E00C88A}"/>
          </ac:spMkLst>
        </pc:spChg>
      </pc:sldChg>
      <pc:sldChg chg="modSp add mod ord">
        <pc:chgData name="Podili, Siva (Cognizant)" userId="3c3536d3-70ec-4cba-917b-c508de1b6af5" providerId="ADAL" clId="{212B06FE-DF8F-4B2A-A7E2-BEAAD62F0FD8}" dt="2022-11-15T11:03:31.797" v="1231" actId="20577"/>
        <pc:sldMkLst>
          <pc:docMk/>
          <pc:sldMk cId="1507133550" sldId="2147471371"/>
        </pc:sldMkLst>
        <pc:spChg chg="mod">
          <ac:chgData name="Podili, Siva (Cognizant)" userId="3c3536d3-70ec-4cba-917b-c508de1b6af5" providerId="ADAL" clId="{212B06FE-DF8F-4B2A-A7E2-BEAAD62F0FD8}" dt="2022-11-15T10:57:17.707" v="937" actId="207"/>
          <ac:spMkLst>
            <pc:docMk/>
            <pc:sldMk cId="1507133550" sldId="2147471371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03:31.797" v="1231" actId="20577"/>
          <ac:spMkLst>
            <pc:docMk/>
            <pc:sldMk cId="1507133550" sldId="2147471371"/>
            <ac:spMk id="10" creationId="{808161E1-C8DC-454E-B134-3843D1A9F51E}"/>
          </ac:spMkLst>
        </pc:spChg>
      </pc:sldChg>
      <pc:sldChg chg="add del">
        <pc:chgData name="Podili, Siva (Cognizant)" userId="3c3536d3-70ec-4cba-917b-c508de1b6af5" providerId="ADAL" clId="{212B06FE-DF8F-4B2A-A7E2-BEAAD62F0FD8}" dt="2022-11-15T08:59:55.677" v="822" actId="47"/>
        <pc:sldMkLst>
          <pc:docMk/>
          <pc:sldMk cId="1886910994" sldId="2147471371"/>
        </pc:sldMkLst>
      </pc:sldChg>
      <pc:sldChg chg="add del ord">
        <pc:chgData name="Podili, Siva (Cognizant)" userId="3c3536d3-70ec-4cba-917b-c508de1b6af5" providerId="ADAL" clId="{212B06FE-DF8F-4B2A-A7E2-BEAAD62F0FD8}" dt="2022-11-15T09:07:45.142" v="883" actId="47"/>
        <pc:sldMkLst>
          <pc:docMk/>
          <pc:sldMk cId="1140147396" sldId="2147471372"/>
        </pc:sldMkLst>
      </pc:sldChg>
      <pc:sldChg chg="new del">
        <pc:chgData name="Podili, Siva (Cognizant)" userId="3c3536d3-70ec-4cba-917b-c508de1b6af5" providerId="ADAL" clId="{212B06FE-DF8F-4B2A-A7E2-BEAAD62F0FD8}" dt="2022-11-15T11:04:25.144" v="1234" actId="47"/>
        <pc:sldMkLst>
          <pc:docMk/>
          <pc:sldMk cId="3310164727" sldId="2147471372"/>
        </pc:sldMkLst>
      </pc:sldChg>
      <pc:sldChg chg="addSp delSp modSp add mod">
        <pc:chgData name="Podili, Siva (Cognizant)" userId="3c3536d3-70ec-4cba-917b-c508de1b6af5" providerId="ADAL" clId="{212B06FE-DF8F-4B2A-A7E2-BEAAD62F0FD8}" dt="2022-11-15T11:17:52.445" v="1381" actId="20577"/>
        <pc:sldMkLst>
          <pc:docMk/>
          <pc:sldMk cId="901669825" sldId="2147471373"/>
        </pc:sldMkLst>
        <pc:spChg chg="mod">
          <ac:chgData name="Podili, Siva (Cognizant)" userId="3c3536d3-70ec-4cba-917b-c508de1b6af5" providerId="ADAL" clId="{212B06FE-DF8F-4B2A-A7E2-BEAAD62F0FD8}" dt="2022-11-15T11:04:58.459" v="1238" actId="207"/>
          <ac:spMkLst>
            <pc:docMk/>
            <pc:sldMk cId="901669825" sldId="2147471373"/>
            <ac:spMk id="2" creationId="{72995E2D-8B18-4886-88E6-8ADCDEBFF363}"/>
          </ac:spMkLst>
        </pc:spChg>
        <pc:spChg chg="add del">
          <ac:chgData name="Podili, Siva (Cognizant)" userId="3c3536d3-70ec-4cba-917b-c508de1b6af5" providerId="ADAL" clId="{212B06FE-DF8F-4B2A-A7E2-BEAAD62F0FD8}" dt="2022-11-15T11:14:31.821" v="1290"/>
          <ac:spMkLst>
            <pc:docMk/>
            <pc:sldMk cId="901669825" sldId="2147471373"/>
            <ac:spMk id="4" creationId="{B7D18A20-B138-4C98-BE42-5C15374387F2}"/>
          </ac:spMkLst>
        </pc:spChg>
        <pc:spChg chg="add del mod">
          <ac:chgData name="Podili, Siva (Cognizant)" userId="3c3536d3-70ec-4cba-917b-c508de1b6af5" providerId="ADAL" clId="{212B06FE-DF8F-4B2A-A7E2-BEAAD62F0FD8}" dt="2022-11-15T11:14:31.129" v="1289"/>
          <ac:spMkLst>
            <pc:docMk/>
            <pc:sldMk cId="901669825" sldId="2147471373"/>
            <ac:spMk id="5" creationId="{56D33CEF-BFF9-48F3-B50F-D116A73CDC18}"/>
          </ac:spMkLst>
        </pc:spChg>
        <pc:spChg chg="mod">
          <ac:chgData name="Podili, Siva (Cognizant)" userId="3c3536d3-70ec-4cba-917b-c508de1b6af5" providerId="ADAL" clId="{212B06FE-DF8F-4B2A-A7E2-BEAAD62F0FD8}" dt="2022-11-15T11:17:52.445" v="1381" actId="20577"/>
          <ac:spMkLst>
            <pc:docMk/>
            <pc:sldMk cId="901669825" sldId="2147471373"/>
            <ac:spMk id="10" creationId="{808161E1-C8DC-454E-B134-3843D1A9F51E}"/>
          </ac:spMkLst>
        </pc:spChg>
      </pc:sldChg>
      <pc:sldChg chg="add del ord">
        <pc:chgData name="Podili, Siva (Cognizant)" userId="3c3536d3-70ec-4cba-917b-c508de1b6af5" providerId="ADAL" clId="{212B06FE-DF8F-4B2A-A7E2-BEAAD62F0FD8}" dt="2022-11-15T09:07:06.585" v="879" actId="47"/>
        <pc:sldMkLst>
          <pc:docMk/>
          <pc:sldMk cId="3332512322" sldId="2147471373"/>
        </pc:sldMkLst>
      </pc:sldChg>
      <pc:sldChg chg="add del ord">
        <pc:chgData name="Podili, Siva (Cognizant)" userId="3c3536d3-70ec-4cba-917b-c508de1b6af5" providerId="ADAL" clId="{212B06FE-DF8F-4B2A-A7E2-BEAAD62F0FD8}" dt="2022-11-15T09:07:10.837" v="880" actId="47"/>
        <pc:sldMkLst>
          <pc:docMk/>
          <pc:sldMk cId="2106329818" sldId="2147471374"/>
        </pc:sldMkLst>
      </pc:sldChg>
      <pc:sldChg chg="modSp add mod">
        <pc:chgData name="Podili, Siva (Cognizant)" userId="3c3536d3-70ec-4cba-917b-c508de1b6af5" providerId="ADAL" clId="{212B06FE-DF8F-4B2A-A7E2-BEAAD62F0FD8}" dt="2022-11-15T11:20:22.500" v="1421" actId="20577"/>
        <pc:sldMkLst>
          <pc:docMk/>
          <pc:sldMk cId="3897255317" sldId="2147471374"/>
        </pc:sldMkLst>
        <pc:spChg chg="mod">
          <ac:chgData name="Podili, Siva (Cognizant)" userId="3c3536d3-70ec-4cba-917b-c508de1b6af5" providerId="ADAL" clId="{212B06FE-DF8F-4B2A-A7E2-BEAAD62F0FD8}" dt="2022-11-15T11:18:17.662" v="1398" actId="20577"/>
          <ac:spMkLst>
            <pc:docMk/>
            <pc:sldMk cId="3897255317" sldId="2147471374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20:22.500" v="1421" actId="20577"/>
          <ac:spMkLst>
            <pc:docMk/>
            <pc:sldMk cId="3897255317" sldId="2147471374"/>
            <ac:spMk id="10" creationId="{808161E1-C8DC-454E-B134-3843D1A9F51E}"/>
          </ac:spMkLst>
        </pc:spChg>
      </pc:sldChg>
      <pc:sldChg chg="modSp add mod">
        <pc:chgData name="Podili, Siva (Cognizant)" userId="3c3536d3-70ec-4cba-917b-c508de1b6af5" providerId="ADAL" clId="{212B06FE-DF8F-4B2A-A7E2-BEAAD62F0FD8}" dt="2022-11-15T11:30:29.870" v="1804" actId="20577"/>
        <pc:sldMkLst>
          <pc:docMk/>
          <pc:sldMk cId="184204999" sldId="2147471375"/>
        </pc:sldMkLst>
        <pc:spChg chg="mod">
          <ac:chgData name="Podili, Siva (Cognizant)" userId="3c3536d3-70ec-4cba-917b-c508de1b6af5" providerId="ADAL" clId="{212B06FE-DF8F-4B2A-A7E2-BEAAD62F0FD8}" dt="2022-11-15T11:20:50.204" v="1444" actId="20577"/>
          <ac:spMkLst>
            <pc:docMk/>
            <pc:sldMk cId="184204999" sldId="2147471375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30:29.870" v="1804" actId="20577"/>
          <ac:spMkLst>
            <pc:docMk/>
            <pc:sldMk cId="184204999" sldId="2147471375"/>
            <ac:spMk id="10" creationId="{808161E1-C8DC-454E-B134-3843D1A9F51E}"/>
          </ac:spMkLst>
        </pc:spChg>
      </pc:sldChg>
      <pc:sldChg chg="add del ord">
        <pc:chgData name="Podili, Siva (Cognizant)" userId="3c3536d3-70ec-4cba-917b-c508de1b6af5" providerId="ADAL" clId="{212B06FE-DF8F-4B2A-A7E2-BEAAD62F0FD8}" dt="2022-11-15T09:07:13.657" v="881" actId="47"/>
        <pc:sldMkLst>
          <pc:docMk/>
          <pc:sldMk cId="364459570" sldId="2147471375"/>
        </pc:sldMkLst>
      </pc:sldChg>
      <pc:sldChg chg="add del">
        <pc:chgData name="Podili, Siva (Cognizant)" userId="3c3536d3-70ec-4cba-917b-c508de1b6af5" providerId="ADAL" clId="{212B06FE-DF8F-4B2A-A7E2-BEAAD62F0FD8}" dt="2022-11-15T09:07:14.780" v="882" actId="47"/>
        <pc:sldMkLst>
          <pc:docMk/>
          <pc:sldMk cId="117457946" sldId="2147471376"/>
        </pc:sldMkLst>
      </pc:sldChg>
      <pc:sldChg chg="modSp add mod">
        <pc:chgData name="Podili, Siva (Cognizant)" userId="3c3536d3-70ec-4cba-917b-c508de1b6af5" providerId="ADAL" clId="{212B06FE-DF8F-4B2A-A7E2-BEAAD62F0FD8}" dt="2022-11-15T11:33:03.114" v="1891" actId="5793"/>
        <pc:sldMkLst>
          <pc:docMk/>
          <pc:sldMk cId="1213019795" sldId="2147471376"/>
        </pc:sldMkLst>
        <pc:spChg chg="mod">
          <ac:chgData name="Podili, Siva (Cognizant)" userId="3c3536d3-70ec-4cba-917b-c508de1b6af5" providerId="ADAL" clId="{212B06FE-DF8F-4B2A-A7E2-BEAAD62F0FD8}" dt="2022-11-15T11:30:49.740" v="1823" actId="20577"/>
          <ac:spMkLst>
            <pc:docMk/>
            <pc:sldMk cId="1213019795" sldId="2147471376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33:03.114" v="1891" actId="5793"/>
          <ac:spMkLst>
            <pc:docMk/>
            <pc:sldMk cId="1213019795" sldId="2147471376"/>
            <ac:spMk id="10" creationId="{808161E1-C8DC-454E-B134-3843D1A9F51E}"/>
          </ac:spMkLst>
        </pc:spChg>
      </pc:sldChg>
      <pc:sldChg chg="modSp add mod">
        <pc:chgData name="Podili, Siva (Cognizant)" userId="3c3536d3-70ec-4cba-917b-c508de1b6af5" providerId="ADAL" clId="{212B06FE-DF8F-4B2A-A7E2-BEAAD62F0FD8}" dt="2022-11-15T11:34:03.843" v="1978" actId="20577"/>
        <pc:sldMkLst>
          <pc:docMk/>
          <pc:sldMk cId="1152812334" sldId="2147471377"/>
        </pc:sldMkLst>
        <pc:spChg chg="mod">
          <ac:chgData name="Podili, Siva (Cognizant)" userId="3c3536d3-70ec-4cba-917b-c508de1b6af5" providerId="ADAL" clId="{212B06FE-DF8F-4B2A-A7E2-BEAAD62F0FD8}" dt="2022-11-15T11:33:19.966" v="1904" actId="20577"/>
          <ac:spMkLst>
            <pc:docMk/>
            <pc:sldMk cId="1152812334" sldId="2147471377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34:03.843" v="1978" actId="20577"/>
          <ac:spMkLst>
            <pc:docMk/>
            <pc:sldMk cId="1152812334" sldId="2147471377"/>
            <ac:spMk id="10" creationId="{808161E1-C8DC-454E-B134-3843D1A9F51E}"/>
          </ac:spMkLst>
        </pc:spChg>
      </pc:sldChg>
      <pc:sldChg chg="addSp delSp modSp add mod ord">
        <pc:chgData name="Podili, Siva (Cognizant)" userId="3c3536d3-70ec-4cba-917b-c508de1b6af5" providerId="ADAL" clId="{212B06FE-DF8F-4B2A-A7E2-BEAAD62F0FD8}" dt="2022-11-15T11:56:35.826" v="2750" actId="20577"/>
        <pc:sldMkLst>
          <pc:docMk/>
          <pc:sldMk cId="859450270" sldId="2147471378"/>
        </pc:sldMkLst>
        <pc:spChg chg="mod">
          <ac:chgData name="Podili, Siva (Cognizant)" userId="3c3536d3-70ec-4cba-917b-c508de1b6af5" providerId="ADAL" clId="{212B06FE-DF8F-4B2A-A7E2-BEAAD62F0FD8}" dt="2022-11-15T11:35:47.358" v="1991" actId="20577"/>
          <ac:spMkLst>
            <pc:docMk/>
            <pc:sldMk cId="859450270" sldId="2147471378"/>
            <ac:spMk id="2" creationId="{72995E2D-8B18-4886-88E6-8ADCDEBFF363}"/>
          </ac:spMkLst>
        </pc:spChg>
        <pc:spChg chg="add mod">
          <ac:chgData name="Podili, Siva (Cognizant)" userId="3c3536d3-70ec-4cba-917b-c508de1b6af5" providerId="ADAL" clId="{212B06FE-DF8F-4B2A-A7E2-BEAAD62F0FD8}" dt="2022-11-15T11:56:35.826" v="2750" actId="20577"/>
          <ac:spMkLst>
            <pc:docMk/>
            <pc:sldMk cId="859450270" sldId="2147471378"/>
            <ac:spMk id="4" creationId="{CAA9FADE-9DAA-43AF-AB20-FD648C73EDF1}"/>
          </ac:spMkLst>
        </pc:spChg>
        <pc:picChg chg="del">
          <ac:chgData name="Podili, Siva (Cognizant)" userId="3c3536d3-70ec-4cba-917b-c508de1b6af5" providerId="ADAL" clId="{212B06FE-DF8F-4B2A-A7E2-BEAAD62F0FD8}" dt="2022-11-15T11:35:37.643" v="1980" actId="478"/>
          <ac:picMkLst>
            <pc:docMk/>
            <pc:sldMk cId="859450270" sldId="2147471378"/>
            <ac:picMk id="12" creationId="{9AD95DD6-3E7C-4A68-84F4-B219B3235BAB}"/>
          </ac:picMkLst>
        </pc:picChg>
      </pc:sldChg>
      <pc:sldChg chg="modSp add mod ord">
        <pc:chgData name="Podili, Siva (Cognizant)" userId="3c3536d3-70ec-4cba-917b-c508de1b6af5" providerId="ADAL" clId="{212B06FE-DF8F-4B2A-A7E2-BEAAD62F0FD8}" dt="2022-11-15T11:57:00.710" v="2752" actId="20577"/>
        <pc:sldMkLst>
          <pc:docMk/>
          <pc:sldMk cId="85569584" sldId="2147471379"/>
        </pc:sldMkLst>
        <pc:spChg chg="mod">
          <ac:chgData name="Podili, Siva (Cognizant)" userId="3c3536d3-70ec-4cba-917b-c508de1b6af5" providerId="ADAL" clId="{212B06FE-DF8F-4B2A-A7E2-BEAAD62F0FD8}" dt="2022-11-15T11:51:53.178" v="2490" actId="20577"/>
          <ac:spMkLst>
            <pc:docMk/>
            <pc:sldMk cId="85569584" sldId="2147471379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57:00.710" v="2752" actId="20577"/>
          <ac:spMkLst>
            <pc:docMk/>
            <pc:sldMk cId="85569584" sldId="2147471379"/>
            <ac:spMk id="4" creationId="{CAA9FADE-9DAA-43AF-AB20-FD648C73EDF1}"/>
          </ac:spMkLst>
        </pc:spChg>
      </pc:sldChg>
      <pc:sldChg chg="modSp add mod ord">
        <pc:chgData name="Podili, Siva (Cognizant)" userId="3c3536d3-70ec-4cba-917b-c508de1b6af5" providerId="ADAL" clId="{212B06FE-DF8F-4B2A-A7E2-BEAAD62F0FD8}" dt="2022-11-15T12:02:18.942" v="2970" actId="20577"/>
        <pc:sldMkLst>
          <pc:docMk/>
          <pc:sldMk cId="2288537837" sldId="2147471380"/>
        </pc:sldMkLst>
        <pc:spChg chg="mod">
          <ac:chgData name="Podili, Siva (Cognizant)" userId="3c3536d3-70ec-4cba-917b-c508de1b6af5" providerId="ADAL" clId="{212B06FE-DF8F-4B2A-A7E2-BEAAD62F0FD8}" dt="2022-11-15T11:57:51.751" v="2796" actId="20577"/>
          <ac:spMkLst>
            <pc:docMk/>
            <pc:sldMk cId="2288537837" sldId="2147471380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2:02:18.942" v="2970" actId="20577"/>
          <ac:spMkLst>
            <pc:docMk/>
            <pc:sldMk cId="2288537837" sldId="2147471380"/>
            <ac:spMk id="4" creationId="{CAA9FADE-9DAA-43AF-AB20-FD648C73EDF1}"/>
          </ac:spMkLst>
        </pc:spChg>
      </pc:sldChg>
      <pc:sldChg chg="modSp add mod ord">
        <pc:chgData name="Podili, Siva (Cognizant)" userId="3c3536d3-70ec-4cba-917b-c508de1b6af5" providerId="ADAL" clId="{212B06FE-DF8F-4B2A-A7E2-BEAAD62F0FD8}" dt="2022-11-15T12:03:21.952" v="2997"/>
        <pc:sldMkLst>
          <pc:docMk/>
          <pc:sldMk cId="2382283158" sldId="2147471381"/>
        </pc:sldMkLst>
        <pc:spChg chg="mod">
          <ac:chgData name="Podili, Siva (Cognizant)" userId="3c3536d3-70ec-4cba-917b-c508de1b6af5" providerId="ADAL" clId="{212B06FE-DF8F-4B2A-A7E2-BEAAD62F0FD8}" dt="2022-11-15T12:02:49.733" v="2989" actId="20577"/>
          <ac:spMkLst>
            <pc:docMk/>
            <pc:sldMk cId="2382283158" sldId="2147471381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2:03:21.952" v="2997"/>
          <ac:spMkLst>
            <pc:docMk/>
            <pc:sldMk cId="2382283158" sldId="2147471381"/>
            <ac:spMk id="4" creationId="{CAA9FADE-9DAA-43AF-AB20-FD648C73EDF1}"/>
          </ac:spMkLst>
        </pc:spChg>
      </pc:sldChg>
      <pc:sldMasterChg chg="delSldLayout">
        <pc:chgData name="Podili, Siva (Cognizant)" userId="3c3536d3-70ec-4cba-917b-c508de1b6af5" providerId="ADAL" clId="{212B06FE-DF8F-4B2A-A7E2-BEAAD62F0FD8}" dt="2022-11-15T08:39:44.637" v="631" actId="47"/>
        <pc:sldMasterMkLst>
          <pc:docMk/>
          <pc:sldMasterMk cId="2460954070" sldId="2147483660"/>
        </pc:sldMasterMkLst>
        <pc:sldLayoutChg chg="del">
          <pc:chgData name="Podili, Siva (Cognizant)" userId="3c3536d3-70ec-4cba-917b-c508de1b6af5" providerId="ADAL" clId="{212B06FE-DF8F-4B2A-A7E2-BEAAD62F0FD8}" dt="2022-11-15T08:39:44.637" v="631" actId="47"/>
          <pc:sldLayoutMkLst>
            <pc:docMk/>
            <pc:sldMasterMk cId="2460954070" sldId="2147483660"/>
            <pc:sldLayoutMk cId="3615594046" sldId="2147483673"/>
          </pc:sldLayoutMkLst>
        </pc:sldLayoutChg>
      </pc:sldMasterChg>
    </pc:docChg>
  </pc:docChgLst>
  <pc:docChgLst>
    <pc:chgData name="Podili, Siva (Cognizant)" userId="S::2221577@cognizant.com::3c3536d3-70ec-4cba-917b-c508de1b6af5" providerId="AD" clId="Web-{15BE3AAC-A667-E3D4-D888-C749DFAA1C07}"/>
    <pc:docChg chg="modSld">
      <pc:chgData name="Podili, Siva (Cognizant)" userId="S::2221577@cognizant.com::3c3536d3-70ec-4cba-917b-c508de1b6af5" providerId="AD" clId="Web-{15BE3AAC-A667-E3D4-D888-C749DFAA1C07}" dt="2022-11-18T06:09:53.318" v="27" actId="14100"/>
      <pc:docMkLst>
        <pc:docMk/>
      </pc:docMkLst>
      <pc:sldChg chg="addSp delSp modSp">
        <pc:chgData name="Podili, Siva (Cognizant)" userId="S::2221577@cognizant.com::3c3536d3-70ec-4cba-917b-c508de1b6af5" providerId="AD" clId="Web-{15BE3AAC-A667-E3D4-D888-C749DFAA1C07}" dt="2022-11-18T06:07:28.626" v="17" actId="14100"/>
        <pc:sldMkLst>
          <pc:docMk/>
          <pc:sldMk cId="85569584" sldId="2147471379"/>
        </pc:sldMkLst>
        <pc:picChg chg="del">
          <ac:chgData name="Podili, Siva (Cognizant)" userId="S::2221577@cognizant.com::3c3536d3-70ec-4cba-917b-c508de1b6af5" providerId="AD" clId="Web-{15BE3AAC-A667-E3D4-D888-C749DFAA1C07}" dt="2022-11-18T06:05:09.169" v="0"/>
          <ac:picMkLst>
            <pc:docMk/>
            <pc:sldMk cId="85569584" sldId="2147471379"/>
            <ac:picMk id="5" creationId="{5DADB723-9E54-2C72-9392-17BF152FE61F}"/>
          </ac:picMkLst>
        </pc:picChg>
        <pc:picChg chg="add mod">
          <ac:chgData name="Podili, Siva (Cognizant)" userId="S::2221577@cognizant.com::3c3536d3-70ec-4cba-917b-c508de1b6af5" providerId="AD" clId="Web-{15BE3AAC-A667-E3D4-D888-C749DFAA1C07}" dt="2022-11-18T06:07:28.626" v="17" actId="14100"/>
          <ac:picMkLst>
            <pc:docMk/>
            <pc:sldMk cId="85569584" sldId="2147471379"/>
            <ac:picMk id="6" creationId="{F66EAFC9-FE26-B8AD-BD42-3A7B6D2B0D9B}"/>
          </ac:picMkLst>
        </pc:picChg>
        <pc:picChg chg="add mod">
          <ac:chgData name="Podili, Siva (Cognizant)" userId="S::2221577@cognizant.com::3c3536d3-70ec-4cba-917b-c508de1b6af5" providerId="AD" clId="Web-{15BE3AAC-A667-E3D4-D888-C749DFAA1C07}" dt="2022-11-18T06:07:20.282" v="16" actId="14100"/>
          <ac:picMkLst>
            <pc:docMk/>
            <pc:sldMk cId="85569584" sldId="2147471379"/>
            <ac:picMk id="7" creationId="{5F8E35AC-C6DA-CAC4-5AAF-C039FEA248AE}"/>
          </ac:picMkLst>
        </pc:picChg>
      </pc:sldChg>
      <pc:sldChg chg="addSp delSp modSp">
        <pc:chgData name="Podili, Siva (Cognizant)" userId="S::2221577@cognizant.com::3c3536d3-70ec-4cba-917b-c508de1b6af5" providerId="AD" clId="Web-{15BE3AAC-A667-E3D4-D888-C749DFAA1C07}" dt="2022-11-18T06:09:53.318" v="27" actId="14100"/>
        <pc:sldMkLst>
          <pc:docMk/>
          <pc:sldMk cId="2929284146" sldId="2147471398"/>
        </pc:sldMkLst>
        <pc:picChg chg="add mod">
          <ac:chgData name="Podili, Siva (Cognizant)" userId="S::2221577@cognizant.com::3c3536d3-70ec-4cba-917b-c508de1b6af5" providerId="AD" clId="Web-{15BE3AAC-A667-E3D4-D888-C749DFAA1C07}" dt="2022-11-18T06:09:40.489" v="25" actId="1076"/>
          <ac:picMkLst>
            <pc:docMk/>
            <pc:sldMk cId="2929284146" sldId="2147471398"/>
            <ac:picMk id="4" creationId="{4338F671-9E71-4A22-953D-0AF0F3C56479}"/>
          </ac:picMkLst>
        </pc:picChg>
        <pc:picChg chg="add mod">
          <ac:chgData name="Podili, Siva (Cognizant)" userId="S::2221577@cognizant.com::3c3536d3-70ec-4cba-917b-c508de1b6af5" providerId="AD" clId="Web-{15BE3AAC-A667-E3D4-D888-C749DFAA1C07}" dt="2022-11-18T06:09:53.318" v="27" actId="14100"/>
          <ac:picMkLst>
            <pc:docMk/>
            <pc:sldMk cId="2929284146" sldId="2147471398"/>
            <ac:picMk id="5" creationId="{E7CD988B-7385-FBED-98C2-2F036BF5F616}"/>
          </ac:picMkLst>
        </pc:picChg>
        <pc:picChg chg="del">
          <ac:chgData name="Podili, Siva (Cognizant)" userId="S::2221577@cognizant.com::3c3536d3-70ec-4cba-917b-c508de1b6af5" providerId="AD" clId="Web-{15BE3AAC-A667-E3D4-D888-C749DFAA1C07}" dt="2022-11-18T06:08:41.378" v="21"/>
          <ac:picMkLst>
            <pc:docMk/>
            <pc:sldMk cId="2929284146" sldId="2147471398"/>
            <ac:picMk id="6" creationId="{7856D20F-A7B7-61A5-E096-F165959A5EA8}"/>
          </ac:picMkLst>
        </pc:picChg>
        <pc:picChg chg="del">
          <ac:chgData name="Podili, Siva (Cognizant)" userId="S::2221577@cognizant.com::3c3536d3-70ec-4cba-917b-c508de1b6af5" providerId="AD" clId="Web-{15BE3AAC-A667-E3D4-D888-C749DFAA1C07}" dt="2022-11-18T06:08:29.971" v="18"/>
          <ac:picMkLst>
            <pc:docMk/>
            <pc:sldMk cId="2929284146" sldId="2147471398"/>
            <ac:picMk id="12" creationId="{0F9AB5CB-99B7-4984-A72A-7DFE57A35897}"/>
          </ac:picMkLst>
        </pc:picChg>
      </pc:sldChg>
    </pc:docChg>
  </pc:docChgLst>
  <pc:docChgLst>
    <pc:chgData name="Sankarasubramanian, Praveen (Cognizant)" userId="S::266130@cognizant.com::c16a623b-cde7-40f8-82aa-2d41ae8212ee" providerId="AD" clId="Web-{964AD777-3A7D-DE7F-C7A7-2FE6F7E65AFB}"/>
    <pc:docChg chg="mod modSld">
      <pc:chgData name="Sankarasubramanian, Praveen (Cognizant)" userId="S::266130@cognizant.com::c16a623b-cde7-40f8-82aa-2d41ae8212ee" providerId="AD" clId="Web-{964AD777-3A7D-DE7F-C7A7-2FE6F7E65AFB}" dt="2022-11-16T04:54:37.505" v="32" actId="20577"/>
      <pc:docMkLst>
        <pc:docMk/>
      </pc:docMkLst>
      <pc:sldChg chg="addCm">
        <pc:chgData name="Sankarasubramanian, Praveen (Cognizant)" userId="S::266130@cognizant.com::c16a623b-cde7-40f8-82aa-2d41ae8212ee" providerId="AD" clId="Web-{964AD777-3A7D-DE7F-C7A7-2FE6F7E65AFB}" dt="2022-11-16T04:43:21.618" v="1"/>
        <pc:sldMkLst>
          <pc:docMk/>
          <pc:sldMk cId="2499616378" sldId="2134806516"/>
        </pc:sldMkLst>
      </pc:sldChg>
      <pc:sldChg chg="addCm">
        <pc:chgData name="Sankarasubramanian, Praveen (Cognizant)" userId="S::266130@cognizant.com::c16a623b-cde7-40f8-82aa-2d41ae8212ee" providerId="AD" clId="Web-{964AD777-3A7D-DE7F-C7A7-2FE6F7E65AFB}" dt="2022-11-16T04:45:10.026" v="6"/>
        <pc:sldMkLst>
          <pc:docMk/>
          <pc:sldMk cId="1886330045" sldId="2147471359"/>
        </pc:sldMkLst>
      </pc:sldChg>
      <pc:sldChg chg="addCm">
        <pc:chgData name="Sankarasubramanian, Praveen (Cognizant)" userId="S::266130@cognizant.com::c16a623b-cde7-40f8-82aa-2d41ae8212ee" providerId="AD" clId="Web-{964AD777-3A7D-DE7F-C7A7-2FE6F7E65AFB}" dt="2022-11-16T04:43:58.932" v="3"/>
        <pc:sldMkLst>
          <pc:docMk/>
          <pc:sldMk cId="2424070710" sldId="2147471364"/>
        </pc:sldMkLst>
      </pc:sldChg>
      <pc:sldChg chg="addCm">
        <pc:chgData name="Sankarasubramanian, Praveen (Cognizant)" userId="S::266130@cognizant.com::c16a623b-cde7-40f8-82aa-2d41ae8212ee" providerId="AD" clId="Web-{964AD777-3A7D-DE7F-C7A7-2FE6F7E65AFB}" dt="2022-11-16T04:46:36.903" v="8"/>
        <pc:sldMkLst>
          <pc:docMk/>
          <pc:sldMk cId="930512589" sldId="2147471365"/>
        </pc:sldMkLst>
      </pc:sldChg>
      <pc:sldChg chg="modSp addCm">
        <pc:chgData name="Sankarasubramanian, Praveen (Cognizant)" userId="S::266130@cognizant.com::c16a623b-cde7-40f8-82aa-2d41ae8212ee" providerId="AD" clId="Web-{964AD777-3A7D-DE7F-C7A7-2FE6F7E65AFB}" dt="2022-11-16T04:54:37.505" v="32" actId="20577"/>
        <pc:sldMkLst>
          <pc:docMk/>
          <pc:sldMk cId="3866696707" sldId="2147471366"/>
        </pc:sldMkLst>
        <pc:spChg chg="mod">
          <ac:chgData name="Sankarasubramanian, Praveen (Cognizant)" userId="S::266130@cognizant.com::c16a623b-cde7-40f8-82aa-2d41ae8212ee" providerId="AD" clId="Web-{964AD777-3A7D-DE7F-C7A7-2FE6F7E65AFB}" dt="2022-11-16T04:54:37.505" v="32" actId="20577"/>
          <ac:spMkLst>
            <pc:docMk/>
            <pc:sldMk cId="3866696707" sldId="2147471366"/>
            <ac:spMk id="10" creationId="{808161E1-C8DC-454E-B134-3843D1A9F51E}"/>
          </ac:spMkLst>
        </pc:spChg>
      </pc:sldChg>
      <pc:sldChg chg="addCm">
        <pc:chgData name="Sankarasubramanian, Praveen (Cognizant)" userId="S::266130@cognizant.com::c16a623b-cde7-40f8-82aa-2d41ae8212ee" providerId="AD" clId="Web-{964AD777-3A7D-DE7F-C7A7-2FE6F7E65AFB}" dt="2022-11-16T04:48:41.952" v="11"/>
        <pc:sldMkLst>
          <pc:docMk/>
          <pc:sldMk cId="1507133550" sldId="2147471371"/>
        </pc:sldMkLst>
      </pc:sldChg>
    </pc:docChg>
  </pc:docChgLst>
  <pc:docChgLst>
    <pc:chgData name="Podili, Siva (Cognizant)" userId="S::2221577@cognizant.com::3c3536d3-70ec-4cba-917b-c508de1b6af5" providerId="AD" clId="Web-{8FC20400-0F5E-D619-EF7B-9070F726A88E}"/>
    <pc:docChg chg="modSld">
      <pc:chgData name="Podili, Siva (Cognizant)" userId="S::2221577@cognizant.com::3c3536d3-70ec-4cba-917b-c508de1b6af5" providerId="AD" clId="Web-{8FC20400-0F5E-D619-EF7B-9070F726A88E}" dt="2022-11-14T15:29:50.612" v="15"/>
      <pc:docMkLst>
        <pc:docMk/>
      </pc:docMkLst>
      <pc:sldChg chg="addSp delSp modSp mod setBg">
        <pc:chgData name="Podili, Siva (Cognizant)" userId="S::2221577@cognizant.com::3c3536d3-70ec-4cba-917b-c508de1b6af5" providerId="AD" clId="Web-{8FC20400-0F5E-D619-EF7B-9070F726A88E}" dt="2022-11-14T15:29:50.612" v="15"/>
        <pc:sldMkLst>
          <pc:docMk/>
          <pc:sldMk cId="1574706268" sldId="270"/>
        </pc:sldMkLst>
        <pc:spChg chg="add mod">
          <ac:chgData name="Podili, Siva (Cognizant)" userId="S::2221577@cognizant.com::3c3536d3-70ec-4cba-917b-c508de1b6af5" providerId="AD" clId="Web-{8FC20400-0F5E-D619-EF7B-9070F726A88E}" dt="2022-11-14T15:29:50.612" v="15"/>
          <ac:spMkLst>
            <pc:docMk/>
            <pc:sldMk cId="1574706268" sldId="270"/>
            <ac:spMk id="2" creationId="{A88D494A-907E-F3B9-66A7-5FF538FDF1E7}"/>
          </ac:spMkLst>
        </pc:spChg>
        <pc:spChg chg="add del">
          <ac:chgData name="Podili, Siva (Cognizant)" userId="S::2221577@cognizant.com::3c3536d3-70ec-4cba-917b-c508de1b6af5" providerId="AD" clId="Web-{8FC20400-0F5E-D619-EF7B-9070F726A88E}" dt="2022-11-14T15:29:47.065" v="12"/>
          <ac:spMkLst>
            <pc:docMk/>
            <pc:sldMk cId="1574706268" sldId="270"/>
            <ac:spMk id="8" creationId="{D4771268-CB57-404A-9271-370EB28F6090}"/>
          </ac:spMkLst>
        </pc:spChg>
        <pc:spChg chg="add del">
          <ac:chgData name="Podili, Siva (Cognizant)" userId="S::2221577@cognizant.com::3c3536d3-70ec-4cba-917b-c508de1b6af5" providerId="AD" clId="Web-{8FC20400-0F5E-D619-EF7B-9070F726A88E}" dt="2022-11-14T15:29:50.612" v="14"/>
          <ac:spMkLst>
            <pc:docMk/>
            <pc:sldMk cId="1574706268" sldId="270"/>
            <ac:spMk id="10" creationId="{670CEDEF-4F34-412E-84EE-329C1E936AF5}"/>
          </ac:spMkLst>
        </pc:spChg>
        <pc:spChg chg="add del">
          <ac:chgData name="Podili, Siva (Cognizant)" userId="S::2221577@cognizant.com::3c3536d3-70ec-4cba-917b-c508de1b6af5" providerId="AD" clId="Web-{8FC20400-0F5E-D619-EF7B-9070F726A88E}" dt="2022-11-14T15:29:50.612" v="14"/>
          <ac:spMkLst>
            <pc:docMk/>
            <pc:sldMk cId="1574706268" sldId="270"/>
            <ac:spMk id="11" creationId="{BCED4D40-4B67-4331-AC48-79B82B4A47D8}"/>
          </ac:spMkLst>
        </pc:spChg>
        <pc:spChg chg="add">
          <ac:chgData name="Podili, Siva (Cognizant)" userId="S::2221577@cognizant.com::3c3536d3-70ec-4cba-917b-c508de1b6af5" providerId="AD" clId="Web-{8FC20400-0F5E-D619-EF7B-9070F726A88E}" dt="2022-11-14T15:29:50.612" v="15"/>
          <ac:spMkLst>
            <pc:docMk/>
            <pc:sldMk cId="1574706268" sldId="270"/>
            <ac:spMk id="13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8FC20400-0F5E-D619-EF7B-9070F726A88E}" dt="2022-11-14T15:29:50.612" v="15"/>
          <ac:picMkLst>
            <pc:docMk/>
            <pc:sldMk cId="1574706268" sldId="270"/>
            <ac:picMk id="3" creationId="{627AD191-DE84-7A70-9CA7-40B07EDD0F8F}"/>
          </ac:picMkLst>
        </pc:picChg>
      </pc:sldChg>
    </pc:docChg>
  </pc:docChgLst>
  <pc:docChgLst>
    <pc:chgData name="Sankarasubramanian, Praveen (Cognizant)" userId="c16a623b-cde7-40f8-82aa-2d41ae8212ee" providerId="ADAL" clId="{7057AA3A-CB72-4973-87A1-2A5744FF1956}"/>
    <pc:docChg chg="undo custSel addSld delSld modSld">
      <pc:chgData name="Sankarasubramanian, Praveen (Cognizant)" userId="c16a623b-cde7-40f8-82aa-2d41ae8212ee" providerId="ADAL" clId="{7057AA3A-CB72-4973-87A1-2A5744FF1956}" dt="2022-11-16T11:19:43.875" v="466" actId="47"/>
      <pc:docMkLst>
        <pc:docMk/>
      </pc:docMkLst>
      <pc:sldChg chg="modSp mod">
        <pc:chgData name="Sankarasubramanian, Praveen (Cognizant)" userId="c16a623b-cde7-40f8-82aa-2d41ae8212ee" providerId="ADAL" clId="{7057AA3A-CB72-4973-87A1-2A5744FF1956}" dt="2022-11-16T11:01:19.586" v="55" actId="20577"/>
        <pc:sldMkLst>
          <pc:docMk/>
          <pc:sldMk cId="1886330045" sldId="2147471359"/>
        </pc:sldMkLst>
        <pc:graphicFrameChg chg="modGraphic">
          <ac:chgData name="Sankarasubramanian, Praveen (Cognizant)" userId="c16a623b-cde7-40f8-82aa-2d41ae8212ee" providerId="ADAL" clId="{7057AA3A-CB72-4973-87A1-2A5744FF1956}" dt="2022-11-16T11:01:19.586" v="55" actId="20577"/>
          <ac:graphicFrameMkLst>
            <pc:docMk/>
            <pc:sldMk cId="1886330045" sldId="2147471359"/>
            <ac:graphicFrameMk id="4" creationId="{9C3C768E-6AB4-4FBB-BBFE-EE8898080389}"/>
          </ac:graphicFrameMkLst>
        </pc:graphicFrameChg>
      </pc:sldChg>
      <pc:sldChg chg="addSp modSp mod">
        <pc:chgData name="Sankarasubramanian, Praveen (Cognizant)" userId="c16a623b-cde7-40f8-82aa-2d41ae8212ee" providerId="ADAL" clId="{7057AA3A-CB72-4973-87A1-2A5744FF1956}" dt="2022-11-16T11:01:01.120" v="46" actId="15"/>
        <pc:sldMkLst>
          <pc:docMk/>
          <pc:sldMk cId="3866696707" sldId="2147471366"/>
        </pc:sldMkLst>
        <pc:spChg chg="add mod">
          <ac:chgData name="Sankarasubramanian, Praveen (Cognizant)" userId="c16a623b-cde7-40f8-82aa-2d41ae8212ee" providerId="ADAL" clId="{7057AA3A-CB72-4973-87A1-2A5744FF1956}" dt="2022-11-16T11:01:01.120" v="46" actId="15"/>
          <ac:spMkLst>
            <pc:docMk/>
            <pc:sldMk cId="3866696707" sldId="2147471366"/>
            <ac:spMk id="8" creationId="{FCD9B057-B17B-488C-9676-F660055BC9C1}"/>
          </ac:spMkLst>
        </pc:spChg>
        <pc:spChg chg="mod">
          <ac:chgData name="Sankarasubramanian, Praveen (Cognizant)" userId="c16a623b-cde7-40f8-82aa-2d41ae8212ee" providerId="ADAL" clId="{7057AA3A-CB72-4973-87A1-2A5744FF1956}" dt="2022-11-16T11:00:08.761" v="18" actId="113"/>
          <ac:spMkLst>
            <pc:docMk/>
            <pc:sldMk cId="3866696707" sldId="2147471366"/>
            <ac:spMk id="10" creationId="{808161E1-C8DC-454E-B134-3843D1A9F51E}"/>
          </ac:spMkLst>
        </pc:spChg>
      </pc:sldChg>
      <pc:sldChg chg="addSp delSp modSp mod">
        <pc:chgData name="Sankarasubramanian, Praveen (Cognizant)" userId="c16a623b-cde7-40f8-82aa-2d41ae8212ee" providerId="ADAL" clId="{7057AA3A-CB72-4973-87A1-2A5744FF1956}" dt="2022-11-16T11:07:51.196" v="219" actId="20577"/>
        <pc:sldMkLst>
          <pc:docMk/>
          <pc:sldMk cId="1213019795" sldId="2147471376"/>
        </pc:sldMkLst>
        <pc:spChg chg="del">
          <ac:chgData name="Sankarasubramanian, Praveen (Cognizant)" userId="c16a623b-cde7-40f8-82aa-2d41ae8212ee" providerId="ADAL" clId="{7057AA3A-CB72-4973-87A1-2A5744FF1956}" dt="2022-11-16T11:06:20.681" v="127" actId="478"/>
          <ac:spMkLst>
            <pc:docMk/>
            <pc:sldMk cId="1213019795" sldId="2147471376"/>
            <ac:spMk id="3" creationId="{D53E2902-4A5A-46B9-B392-B95790FFE04B}"/>
          </ac:spMkLst>
        </pc:spChg>
        <pc:spChg chg="mod">
          <ac:chgData name="Sankarasubramanian, Praveen (Cognizant)" userId="c16a623b-cde7-40f8-82aa-2d41ae8212ee" providerId="ADAL" clId="{7057AA3A-CB72-4973-87A1-2A5744FF1956}" dt="2022-11-16T11:07:06.006" v="139" actId="1076"/>
          <ac:spMkLst>
            <pc:docMk/>
            <pc:sldMk cId="1213019795" sldId="2147471376"/>
            <ac:spMk id="10" creationId="{808161E1-C8DC-454E-B134-3843D1A9F51E}"/>
          </ac:spMkLst>
        </pc:spChg>
        <pc:spChg chg="add mod">
          <ac:chgData name="Sankarasubramanian, Praveen (Cognizant)" userId="c16a623b-cde7-40f8-82aa-2d41ae8212ee" providerId="ADAL" clId="{7057AA3A-CB72-4973-87A1-2A5744FF1956}" dt="2022-11-16T11:07:33.043" v="151" actId="122"/>
          <ac:spMkLst>
            <pc:docMk/>
            <pc:sldMk cId="1213019795" sldId="2147471376"/>
            <ac:spMk id="11" creationId="{4235324D-FE5C-4AD3-ABB8-F85BF236F2F8}"/>
          </ac:spMkLst>
        </pc:spChg>
        <pc:spChg chg="add mod">
          <ac:chgData name="Sankarasubramanian, Praveen (Cognizant)" userId="c16a623b-cde7-40f8-82aa-2d41ae8212ee" providerId="ADAL" clId="{7057AA3A-CB72-4973-87A1-2A5744FF1956}" dt="2022-11-16T11:07:51.196" v="219" actId="20577"/>
          <ac:spMkLst>
            <pc:docMk/>
            <pc:sldMk cId="1213019795" sldId="2147471376"/>
            <ac:spMk id="12" creationId="{3955ECCC-3076-4B8D-B343-6D2070B3018A}"/>
          </ac:spMkLst>
        </pc:spChg>
        <pc:picChg chg="mod">
          <ac:chgData name="Sankarasubramanian, Praveen (Cognizant)" userId="c16a623b-cde7-40f8-82aa-2d41ae8212ee" providerId="ADAL" clId="{7057AA3A-CB72-4973-87A1-2A5744FF1956}" dt="2022-11-16T11:06:48.706" v="136" actId="14100"/>
          <ac:picMkLst>
            <pc:docMk/>
            <pc:sldMk cId="1213019795" sldId="2147471376"/>
            <ac:picMk id="4" creationId="{579344BF-F3D7-BF5B-F810-0DD3E9CC28AA}"/>
          </ac:picMkLst>
        </pc:picChg>
        <pc:picChg chg="mod">
          <ac:chgData name="Sankarasubramanian, Praveen (Cognizant)" userId="c16a623b-cde7-40f8-82aa-2d41ae8212ee" providerId="ADAL" clId="{7057AA3A-CB72-4973-87A1-2A5744FF1956}" dt="2022-11-16T11:06:52.871" v="137" actId="14100"/>
          <ac:picMkLst>
            <pc:docMk/>
            <pc:sldMk cId="1213019795" sldId="2147471376"/>
            <ac:picMk id="5" creationId="{42C9E99F-A8F1-2C5E-498A-42468CD0DD74}"/>
          </ac:picMkLst>
        </pc:picChg>
      </pc:sldChg>
      <pc:sldChg chg="modSp mod">
        <pc:chgData name="Sankarasubramanian, Praveen (Cognizant)" userId="c16a623b-cde7-40f8-82aa-2d41ae8212ee" providerId="ADAL" clId="{7057AA3A-CB72-4973-87A1-2A5744FF1956}" dt="2022-11-16T11:02:20.272" v="93" actId="1076"/>
        <pc:sldMkLst>
          <pc:docMk/>
          <pc:sldMk cId="859450270" sldId="2147471378"/>
        </pc:sldMkLst>
        <pc:spChg chg="mod">
          <ac:chgData name="Sankarasubramanian, Praveen (Cognizant)" userId="c16a623b-cde7-40f8-82aa-2d41ae8212ee" providerId="ADAL" clId="{7057AA3A-CB72-4973-87A1-2A5744FF1956}" dt="2022-11-16T11:02:20.272" v="93" actId="1076"/>
          <ac:spMkLst>
            <pc:docMk/>
            <pc:sldMk cId="859450270" sldId="2147471378"/>
            <ac:spMk id="9" creationId="{627A5842-E1A9-855E-96C2-91F694011880}"/>
          </ac:spMkLst>
        </pc:spChg>
      </pc:sldChg>
      <pc:sldChg chg="delSp modSp del mod">
        <pc:chgData name="Sankarasubramanian, Praveen (Cognizant)" userId="c16a623b-cde7-40f8-82aa-2d41ae8212ee" providerId="ADAL" clId="{7057AA3A-CB72-4973-87A1-2A5744FF1956}" dt="2022-11-16T11:19:43.875" v="466" actId="47"/>
        <pc:sldMkLst>
          <pc:docMk/>
          <pc:sldMk cId="2288537837" sldId="2147471380"/>
        </pc:sldMkLst>
        <pc:spChg chg="del mod">
          <ac:chgData name="Sankarasubramanian, Praveen (Cognizant)" userId="c16a623b-cde7-40f8-82aa-2d41ae8212ee" providerId="ADAL" clId="{7057AA3A-CB72-4973-87A1-2A5744FF1956}" dt="2022-11-16T11:17:50.824" v="434" actId="478"/>
          <ac:spMkLst>
            <pc:docMk/>
            <pc:sldMk cId="2288537837" sldId="2147471380"/>
            <ac:spMk id="4" creationId="{CAA9FADE-9DAA-43AF-AB20-FD648C73EDF1}"/>
          </ac:spMkLst>
        </pc:spChg>
        <pc:picChg chg="del">
          <ac:chgData name="Sankarasubramanian, Praveen (Cognizant)" userId="c16a623b-cde7-40f8-82aa-2d41ae8212ee" providerId="ADAL" clId="{7057AA3A-CB72-4973-87A1-2A5744FF1956}" dt="2022-11-16T11:17:54.571" v="435" actId="21"/>
          <ac:picMkLst>
            <pc:docMk/>
            <pc:sldMk cId="2288537837" sldId="2147471380"/>
            <ac:picMk id="5" creationId="{580A0F11-2156-E2E9-920D-D6E79D1DFECC}"/>
          </ac:picMkLst>
        </pc:picChg>
      </pc:sldChg>
      <pc:sldChg chg="addSp delSp modSp mod">
        <pc:chgData name="Sankarasubramanian, Praveen (Cognizant)" userId="c16a623b-cde7-40f8-82aa-2d41ae8212ee" providerId="ADAL" clId="{7057AA3A-CB72-4973-87A1-2A5744FF1956}" dt="2022-11-16T11:03:12.465" v="125" actId="207"/>
        <pc:sldMkLst>
          <pc:docMk/>
          <pc:sldMk cId="2226873803" sldId="2147471383"/>
        </pc:sldMkLst>
        <pc:spChg chg="mod">
          <ac:chgData name="Sankarasubramanian, Praveen (Cognizant)" userId="c16a623b-cde7-40f8-82aa-2d41ae8212ee" providerId="ADAL" clId="{7057AA3A-CB72-4973-87A1-2A5744FF1956}" dt="2022-11-16T11:03:12.465" v="125" actId="207"/>
          <ac:spMkLst>
            <pc:docMk/>
            <pc:sldMk cId="2226873803" sldId="2147471383"/>
            <ac:spMk id="2" creationId="{6F6D320C-DCFB-E772-895C-CA136BBD66E3}"/>
          </ac:spMkLst>
        </pc:spChg>
        <pc:spChg chg="add del mod">
          <ac:chgData name="Sankarasubramanian, Praveen (Cognizant)" userId="c16a623b-cde7-40f8-82aa-2d41ae8212ee" providerId="ADAL" clId="{7057AA3A-CB72-4973-87A1-2A5744FF1956}" dt="2022-11-16T11:02:17.136" v="92" actId="478"/>
          <ac:spMkLst>
            <pc:docMk/>
            <pc:sldMk cId="2226873803" sldId="2147471383"/>
            <ac:spMk id="6" creationId="{5FCB930D-2BB0-469A-BBD5-F51AC7C325E5}"/>
          </ac:spMkLst>
        </pc:spChg>
        <pc:spChg chg="add mod ord">
          <ac:chgData name="Sankarasubramanian, Praveen (Cognizant)" userId="c16a623b-cde7-40f8-82aa-2d41ae8212ee" providerId="ADAL" clId="{7057AA3A-CB72-4973-87A1-2A5744FF1956}" dt="2022-11-16T11:03:01.381" v="124" actId="167"/>
          <ac:spMkLst>
            <pc:docMk/>
            <pc:sldMk cId="2226873803" sldId="2147471383"/>
            <ac:spMk id="7" creationId="{5A859827-7798-4FF8-80B1-7886D75485F2}"/>
          </ac:spMkLst>
        </pc:spChg>
      </pc:sldChg>
      <pc:sldChg chg="modSp del mod">
        <pc:chgData name="Sankarasubramanian, Praveen (Cognizant)" userId="c16a623b-cde7-40f8-82aa-2d41ae8212ee" providerId="ADAL" clId="{7057AA3A-CB72-4973-87A1-2A5744FF1956}" dt="2022-11-16T11:17:36.615" v="432" actId="47"/>
        <pc:sldMkLst>
          <pc:docMk/>
          <pc:sldMk cId="1163344052" sldId="2147471385"/>
        </pc:sldMkLst>
        <pc:spChg chg="mod">
          <ac:chgData name="Sankarasubramanian, Praveen (Cognizant)" userId="c16a623b-cde7-40f8-82aa-2d41ae8212ee" providerId="ADAL" clId="{7057AA3A-CB72-4973-87A1-2A5744FF1956}" dt="2022-11-16T11:11:09.156" v="312" actId="14100"/>
          <ac:spMkLst>
            <pc:docMk/>
            <pc:sldMk cId="1163344052" sldId="2147471385"/>
            <ac:spMk id="4" creationId="{CAA9FADE-9DAA-43AF-AB20-FD648C73EDF1}"/>
          </ac:spMkLst>
        </pc:spChg>
      </pc:sldChg>
      <pc:sldChg chg="delSp del mod">
        <pc:chgData name="Sankarasubramanian, Praveen (Cognizant)" userId="c16a623b-cde7-40f8-82aa-2d41ae8212ee" providerId="ADAL" clId="{7057AA3A-CB72-4973-87A1-2A5744FF1956}" dt="2022-11-16T10:59:52.150" v="3" actId="47"/>
        <pc:sldMkLst>
          <pc:docMk/>
          <pc:sldMk cId="4242622995" sldId="2147471390"/>
        </pc:sldMkLst>
        <pc:spChg chg="del">
          <ac:chgData name="Sankarasubramanian, Praveen (Cognizant)" userId="c16a623b-cde7-40f8-82aa-2d41ae8212ee" providerId="ADAL" clId="{7057AA3A-CB72-4973-87A1-2A5744FF1956}" dt="2022-11-16T10:59:39.682" v="0" actId="21"/>
          <ac:spMkLst>
            <pc:docMk/>
            <pc:sldMk cId="4242622995" sldId="2147471390"/>
            <ac:spMk id="10" creationId="{808161E1-C8DC-454E-B134-3843D1A9F51E}"/>
          </ac:spMkLst>
        </pc:spChg>
      </pc:sldChg>
      <pc:sldChg chg="delSp mod">
        <pc:chgData name="Sankarasubramanian, Praveen (Cognizant)" userId="c16a623b-cde7-40f8-82aa-2d41ae8212ee" providerId="ADAL" clId="{7057AA3A-CB72-4973-87A1-2A5744FF1956}" dt="2022-11-16T11:01:30.152" v="56" actId="478"/>
        <pc:sldMkLst>
          <pc:docMk/>
          <pc:sldMk cId="2222036632" sldId="2147471393"/>
        </pc:sldMkLst>
        <pc:spChg chg="del">
          <ac:chgData name="Sankarasubramanian, Praveen (Cognizant)" userId="c16a623b-cde7-40f8-82aa-2d41ae8212ee" providerId="ADAL" clId="{7057AA3A-CB72-4973-87A1-2A5744FF1956}" dt="2022-11-16T11:01:30.152" v="56" actId="478"/>
          <ac:spMkLst>
            <pc:docMk/>
            <pc:sldMk cId="2222036632" sldId="2147471393"/>
            <ac:spMk id="3" creationId="{D53E2902-4A5A-46B9-B392-B95790FFE04B}"/>
          </ac:spMkLst>
        </pc:spChg>
      </pc:sldChg>
      <pc:sldChg chg="addSp delSp modSp add mod">
        <pc:chgData name="Sankarasubramanian, Praveen (Cognizant)" userId="c16a623b-cde7-40f8-82aa-2d41ae8212ee" providerId="ADAL" clId="{7057AA3A-CB72-4973-87A1-2A5744FF1956}" dt="2022-11-16T11:19:34.995" v="465" actId="1036"/>
        <pc:sldMkLst>
          <pc:docMk/>
          <pc:sldMk cId="2457040272" sldId="2147471397"/>
        </pc:sldMkLst>
        <pc:spChg chg="del mod">
          <ac:chgData name="Sankarasubramanian, Praveen (Cognizant)" userId="c16a623b-cde7-40f8-82aa-2d41ae8212ee" providerId="ADAL" clId="{7057AA3A-CB72-4973-87A1-2A5744FF1956}" dt="2022-11-16T11:12:38.001" v="317" actId="478"/>
          <ac:spMkLst>
            <pc:docMk/>
            <pc:sldMk cId="2457040272" sldId="2147471397"/>
            <ac:spMk id="4" creationId="{CAA9FADE-9DAA-43AF-AB20-FD648C73EDF1}"/>
          </ac:spMkLst>
        </pc:spChg>
        <pc:spChg chg="add mod">
          <ac:chgData name="Sankarasubramanian, Praveen (Cognizant)" userId="c16a623b-cde7-40f8-82aa-2d41ae8212ee" providerId="ADAL" clId="{7057AA3A-CB72-4973-87A1-2A5744FF1956}" dt="2022-11-16T11:17:21.664" v="428" actId="207"/>
          <ac:spMkLst>
            <pc:docMk/>
            <pc:sldMk cId="2457040272" sldId="2147471397"/>
            <ac:spMk id="11" creationId="{C41F7BD1-F00C-4066-91D3-353B9F8346AC}"/>
          </ac:spMkLst>
        </pc:spChg>
        <pc:graphicFrameChg chg="add del">
          <ac:chgData name="Sankarasubramanian, Praveen (Cognizant)" userId="c16a623b-cde7-40f8-82aa-2d41ae8212ee" providerId="ADAL" clId="{7057AA3A-CB72-4973-87A1-2A5744FF1956}" dt="2022-11-16T11:11:48.939" v="315" actId="3680"/>
          <ac:graphicFrameMkLst>
            <pc:docMk/>
            <pc:sldMk cId="2457040272" sldId="2147471397"/>
            <ac:graphicFrameMk id="5" creationId="{3B2E5B7A-1428-4328-9BDA-7C0B063D4A72}"/>
          </ac:graphicFrameMkLst>
        </pc:graphicFrameChg>
        <pc:graphicFrameChg chg="add mod modGraphic">
          <ac:chgData name="Sankarasubramanian, Praveen (Cognizant)" userId="c16a623b-cde7-40f8-82aa-2d41ae8212ee" providerId="ADAL" clId="{7057AA3A-CB72-4973-87A1-2A5744FF1956}" dt="2022-11-16T11:18:43.771" v="443" actId="1076"/>
          <ac:graphicFrameMkLst>
            <pc:docMk/>
            <pc:sldMk cId="2457040272" sldId="2147471397"/>
            <ac:graphicFrameMk id="7" creationId="{B3CBEB3C-2FA5-45C7-BEFC-CFE836AB9B27}"/>
          </ac:graphicFrameMkLst>
        </pc:graphicFrameChg>
        <pc:picChg chg="mod">
          <ac:chgData name="Sankarasubramanian, Praveen (Cognizant)" userId="c16a623b-cde7-40f8-82aa-2d41ae8212ee" providerId="ADAL" clId="{7057AA3A-CB72-4973-87A1-2A5744FF1956}" dt="2022-11-16T11:19:34.995" v="465" actId="1036"/>
          <ac:picMkLst>
            <pc:docMk/>
            <pc:sldMk cId="2457040272" sldId="2147471397"/>
            <ac:picMk id="6" creationId="{7856D20F-A7B7-61A5-E096-F165959A5EA8}"/>
          </ac:picMkLst>
        </pc:picChg>
        <pc:picChg chg="add mod">
          <ac:chgData name="Sankarasubramanian, Praveen (Cognizant)" userId="c16a623b-cde7-40f8-82aa-2d41ae8212ee" providerId="ADAL" clId="{7057AA3A-CB72-4973-87A1-2A5744FF1956}" dt="2022-11-16T11:19:24.805" v="452" actId="14100"/>
          <ac:picMkLst>
            <pc:docMk/>
            <pc:sldMk cId="2457040272" sldId="2147471397"/>
            <ac:picMk id="12" creationId="{0F9AB5CB-99B7-4984-A72A-7DFE57A35897}"/>
          </ac:picMkLst>
        </pc:picChg>
      </pc:sldChg>
    </pc:docChg>
  </pc:docChgLst>
  <pc:docChgLst>
    <pc:chgData name="Podili, Siva (Cognizant)" userId="3c3536d3-70ec-4cba-917b-c508de1b6af5" providerId="ADAL" clId="{76DBCC59-6FB2-42AB-9974-E600CAEB0E08}"/>
    <pc:docChg chg="undo custSel addSld delSld modSld sldOrd">
      <pc:chgData name="Podili, Siva (Cognizant)" userId="3c3536d3-70ec-4cba-917b-c508de1b6af5" providerId="ADAL" clId="{76DBCC59-6FB2-42AB-9974-E600CAEB0E08}" dt="2022-11-16T11:58:06.968" v="2212" actId="1076"/>
      <pc:docMkLst>
        <pc:docMk/>
      </pc:docMkLst>
      <pc:sldChg chg="modSp mod">
        <pc:chgData name="Podili, Siva (Cognizant)" userId="3c3536d3-70ec-4cba-917b-c508de1b6af5" providerId="ADAL" clId="{76DBCC59-6FB2-42AB-9974-E600CAEB0E08}" dt="2022-11-16T05:01:02.779" v="80" actId="108"/>
        <pc:sldMkLst>
          <pc:docMk/>
          <pc:sldMk cId="3746919231" sldId="258"/>
        </pc:sldMkLst>
        <pc:spChg chg="mod">
          <ac:chgData name="Podili, Siva (Cognizant)" userId="3c3536d3-70ec-4cba-917b-c508de1b6af5" providerId="ADAL" clId="{76DBCC59-6FB2-42AB-9974-E600CAEB0E08}" dt="2022-11-16T05:01:02.779" v="80" actId="108"/>
          <ac:spMkLst>
            <pc:docMk/>
            <pc:sldMk cId="3746919231" sldId="258"/>
            <ac:spMk id="2" creationId="{6F6D320C-DCFB-E772-895C-CA136BBD66E3}"/>
          </ac:spMkLst>
        </pc:spChg>
      </pc:sldChg>
      <pc:sldChg chg="modSp add del">
        <pc:chgData name="Podili, Siva (Cognizant)" userId="3c3536d3-70ec-4cba-917b-c508de1b6af5" providerId="ADAL" clId="{76DBCC59-6FB2-42AB-9974-E600CAEB0E08}" dt="2022-11-16T06:58:43.294" v="689" actId="47"/>
        <pc:sldMkLst>
          <pc:docMk/>
          <pc:sldMk cId="3606263718" sldId="260"/>
        </pc:sldMkLst>
        <pc:spChg chg="mod">
          <ac:chgData name="Podili, Siva (Cognizant)" userId="3c3536d3-70ec-4cba-917b-c508de1b6af5" providerId="ADAL" clId="{76DBCC59-6FB2-42AB-9974-E600CAEB0E08}" dt="2022-11-16T06:20:17.731" v="236"/>
          <ac:spMkLst>
            <pc:docMk/>
            <pc:sldMk cId="3606263718" sldId="260"/>
            <ac:spMk id="2" creationId="{6F6D320C-DCFB-E772-895C-CA136BBD66E3}"/>
          </ac:spMkLst>
        </pc:spChg>
      </pc:sldChg>
      <pc:sldChg chg="modSp add del mod ord">
        <pc:chgData name="Podili, Siva (Cognizant)" userId="3c3536d3-70ec-4cba-917b-c508de1b6af5" providerId="ADAL" clId="{76DBCC59-6FB2-42AB-9974-E600CAEB0E08}" dt="2022-11-16T07:00:18.573" v="714" actId="47"/>
        <pc:sldMkLst>
          <pc:docMk/>
          <pc:sldMk cId="2384469048" sldId="261"/>
        </pc:sldMkLst>
        <pc:spChg chg="mod">
          <ac:chgData name="Podili, Siva (Cognizant)" userId="3c3536d3-70ec-4cba-917b-c508de1b6af5" providerId="ADAL" clId="{76DBCC59-6FB2-42AB-9974-E600CAEB0E08}" dt="2022-11-16T06:21:11.194" v="244"/>
          <ac:spMkLst>
            <pc:docMk/>
            <pc:sldMk cId="2384469048" sldId="261"/>
            <ac:spMk id="2" creationId="{6F6D320C-DCFB-E772-895C-CA136BBD66E3}"/>
          </ac:spMkLst>
        </pc:spChg>
      </pc:sldChg>
      <pc:sldChg chg="modSp del mod">
        <pc:chgData name="Podili, Siva (Cognizant)" userId="3c3536d3-70ec-4cba-917b-c508de1b6af5" providerId="ADAL" clId="{76DBCC59-6FB2-42AB-9974-E600CAEB0E08}" dt="2022-11-16T06:54:38.112" v="649" actId="47"/>
        <pc:sldMkLst>
          <pc:docMk/>
          <pc:sldMk cId="2776424755" sldId="262"/>
        </pc:sldMkLst>
        <pc:spChg chg="mod">
          <ac:chgData name="Podili, Siva (Cognizant)" userId="3c3536d3-70ec-4cba-917b-c508de1b6af5" providerId="ADAL" clId="{76DBCC59-6FB2-42AB-9974-E600CAEB0E08}" dt="2022-11-16T06:21:36.744" v="248" actId="123"/>
          <ac:spMkLst>
            <pc:docMk/>
            <pc:sldMk cId="2776424755" sldId="262"/>
            <ac:spMk id="2" creationId="{6F6D320C-DCFB-E772-895C-CA136BBD66E3}"/>
          </ac:spMkLst>
        </pc:spChg>
      </pc:sldChg>
      <pc:sldChg chg="modSp mod">
        <pc:chgData name="Podili, Siva (Cognizant)" userId="3c3536d3-70ec-4cba-917b-c508de1b6af5" providerId="ADAL" clId="{76DBCC59-6FB2-42AB-9974-E600CAEB0E08}" dt="2022-11-16T06:13:47.628" v="179" actId="14100"/>
        <pc:sldMkLst>
          <pc:docMk/>
          <pc:sldMk cId="2499616378" sldId="2134806516"/>
        </pc:sldMkLst>
        <pc:spChg chg="mod">
          <ac:chgData name="Podili, Siva (Cognizant)" userId="3c3536d3-70ec-4cba-917b-c508de1b6af5" providerId="ADAL" clId="{76DBCC59-6FB2-42AB-9974-E600CAEB0E08}" dt="2022-11-16T06:13:47.628" v="179" actId="14100"/>
          <ac:spMkLst>
            <pc:docMk/>
            <pc:sldMk cId="2499616378" sldId="2134806516"/>
            <ac:spMk id="4" creationId="{B7D25B54-6779-CD4A-A56B-DDD9A9221720}"/>
          </ac:spMkLst>
        </pc:spChg>
        <pc:spChg chg="mod">
          <ac:chgData name="Podili, Siva (Cognizant)" userId="3c3536d3-70ec-4cba-917b-c508de1b6af5" providerId="ADAL" clId="{76DBCC59-6FB2-42AB-9974-E600CAEB0E08}" dt="2022-11-16T04:59:05.048" v="66" actId="1076"/>
          <ac:spMkLst>
            <pc:docMk/>
            <pc:sldMk cId="2499616378" sldId="2134806516"/>
            <ac:spMk id="10" creationId="{88F46054-B46A-4203-B0C0-18F971C1FB98}"/>
          </ac:spMkLst>
        </pc:spChg>
      </pc:sldChg>
      <pc:sldChg chg="modSp mod">
        <pc:chgData name="Podili, Siva (Cognizant)" userId="3c3536d3-70ec-4cba-917b-c508de1b6af5" providerId="ADAL" clId="{76DBCC59-6FB2-42AB-9974-E600CAEB0E08}" dt="2022-11-16T05:03:30.871" v="102" actId="108"/>
        <pc:sldMkLst>
          <pc:docMk/>
          <pc:sldMk cId="373218260" sldId="2147471358"/>
        </pc:sldMkLst>
        <pc:spChg chg="mod">
          <ac:chgData name="Podili, Siva (Cognizant)" userId="3c3536d3-70ec-4cba-917b-c508de1b6af5" providerId="ADAL" clId="{76DBCC59-6FB2-42AB-9974-E600CAEB0E08}" dt="2022-11-16T05:03:30.871" v="102" actId="108"/>
          <ac:spMkLst>
            <pc:docMk/>
            <pc:sldMk cId="373218260" sldId="2147471358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5:03:27.637" v="101" actId="1076"/>
          <ac:spMkLst>
            <pc:docMk/>
            <pc:sldMk cId="373218260" sldId="2147471358"/>
            <ac:spMk id="9" creationId="{627A5842-E1A9-855E-96C2-91F694011880}"/>
          </ac:spMkLst>
        </pc:spChg>
      </pc:sldChg>
      <pc:sldChg chg="addSp delSp modSp mod">
        <pc:chgData name="Podili, Siva (Cognizant)" userId="3c3536d3-70ec-4cba-917b-c508de1b6af5" providerId="ADAL" clId="{76DBCC59-6FB2-42AB-9974-E600CAEB0E08}" dt="2022-11-16T11:58:06.968" v="2212" actId="1076"/>
        <pc:sldMkLst>
          <pc:docMk/>
          <pc:sldMk cId="1886330045" sldId="2147471359"/>
        </pc:sldMkLst>
        <pc:spChg chg="mod">
          <ac:chgData name="Podili, Siva (Cognizant)" userId="3c3536d3-70ec-4cba-917b-c508de1b6af5" providerId="ADAL" clId="{76DBCC59-6FB2-42AB-9974-E600CAEB0E08}" dt="2022-11-16T06:18:38.484" v="225" actId="20577"/>
          <ac:spMkLst>
            <pc:docMk/>
            <pc:sldMk cId="1886330045" sldId="2147471359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5:00:39.651" v="74" actId="1076"/>
          <ac:spMkLst>
            <pc:docMk/>
            <pc:sldMk cId="1886330045" sldId="2147471359"/>
            <ac:spMk id="9" creationId="{627A5842-E1A9-855E-96C2-91F694011880}"/>
          </ac:spMkLst>
        </pc:spChg>
        <pc:graphicFrameChg chg="modGraphic">
          <ac:chgData name="Podili, Siva (Cognizant)" userId="3c3536d3-70ec-4cba-917b-c508de1b6af5" providerId="ADAL" clId="{76DBCC59-6FB2-42AB-9974-E600CAEB0E08}" dt="2022-11-16T11:54:28.959" v="2176" actId="20577"/>
          <ac:graphicFrameMkLst>
            <pc:docMk/>
            <pc:sldMk cId="1886330045" sldId="2147471359"/>
            <ac:graphicFrameMk id="4" creationId="{9C3C768E-6AB4-4FBB-BBFE-EE8898080389}"/>
          </ac:graphicFrameMkLst>
        </pc:graphicFrameChg>
        <pc:picChg chg="mod">
          <ac:chgData name="Podili, Siva (Cognizant)" userId="3c3536d3-70ec-4cba-917b-c508de1b6af5" providerId="ADAL" clId="{76DBCC59-6FB2-42AB-9974-E600CAEB0E08}" dt="2022-11-16T11:56:06.801" v="2197" actId="14100"/>
          <ac:picMkLst>
            <pc:docMk/>
            <pc:sldMk cId="1886330045" sldId="2147471359"/>
            <ac:picMk id="5" creationId="{8792C672-14BA-E5EA-8F1A-7918B0B0B86A}"/>
          </ac:picMkLst>
        </pc:picChg>
        <pc:picChg chg="mod">
          <ac:chgData name="Podili, Siva (Cognizant)" userId="3c3536d3-70ec-4cba-917b-c508de1b6af5" providerId="ADAL" clId="{76DBCC59-6FB2-42AB-9974-E600CAEB0E08}" dt="2022-11-16T11:57:00.201" v="2207" actId="14100"/>
          <ac:picMkLst>
            <pc:docMk/>
            <pc:sldMk cId="1886330045" sldId="2147471359"/>
            <ac:picMk id="6" creationId="{BB5EF88F-E36A-D5F4-DB8D-A9E068266774}"/>
          </ac:picMkLst>
        </pc:picChg>
        <pc:picChg chg="mod">
          <ac:chgData name="Podili, Siva (Cognizant)" userId="3c3536d3-70ec-4cba-917b-c508de1b6af5" providerId="ADAL" clId="{76DBCC59-6FB2-42AB-9974-E600CAEB0E08}" dt="2022-11-16T11:57:06.938" v="2208" actId="14100"/>
          <ac:picMkLst>
            <pc:docMk/>
            <pc:sldMk cId="1886330045" sldId="2147471359"/>
            <ac:picMk id="7" creationId="{E21BFDDD-8154-317B-B105-CCC3482AED32}"/>
          </ac:picMkLst>
        </pc:picChg>
        <pc:picChg chg="add mod">
          <ac:chgData name="Podili, Siva (Cognizant)" userId="3c3536d3-70ec-4cba-917b-c508de1b6af5" providerId="ADAL" clId="{76DBCC59-6FB2-42AB-9974-E600CAEB0E08}" dt="2022-11-16T11:55:42.224" v="2191" actId="14100"/>
          <ac:picMkLst>
            <pc:docMk/>
            <pc:sldMk cId="1886330045" sldId="2147471359"/>
            <ac:picMk id="10" creationId="{33387037-E191-4CF6-867F-C72EC531CA6E}"/>
          </ac:picMkLst>
        </pc:picChg>
        <pc:picChg chg="add mod">
          <ac:chgData name="Podili, Siva (Cognizant)" userId="3c3536d3-70ec-4cba-917b-c508de1b6af5" providerId="ADAL" clId="{76DBCC59-6FB2-42AB-9974-E600CAEB0E08}" dt="2022-11-16T11:55:31.727" v="2188" actId="14100"/>
          <ac:picMkLst>
            <pc:docMk/>
            <pc:sldMk cId="1886330045" sldId="2147471359"/>
            <ac:picMk id="11" creationId="{12063478-9606-460E-B0C6-C9455CF88C92}"/>
          </ac:picMkLst>
        </pc:picChg>
        <pc:picChg chg="add del mod">
          <ac:chgData name="Podili, Siva (Cognizant)" userId="3c3536d3-70ec-4cba-917b-c508de1b6af5" providerId="ADAL" clId="{76DBCC59-6FB2-42AB-9974-E600CAEB0E08}" dt="2022-11-16T11:51:10.429" v="2140" actId="478"/>
          <ac:picMkLst>
            <pc:docMk/>
            <pc:sldMk cId="1886330045" sldId="2147471359"/>
            <ac:picMk id="15" creationId="{1DA13ADB-E523-47BF-BF95-830A70CF2FBC}"/>
          </ac:picMkLst>
        </pc:picChg>
        <pc:picChg chg="add del mod">
          <ac:chgData name="Podili, Siva (Cognizant)" userId="3c3536d3-70ec-4cba-917b-c508de1b6af5" providerId="ADAL" clId="{76DBCC59-6FB2-42AB-9974-E600CAEB0E08}" dt="2022-11-16T11:50:51.339" v="2133" actId="478"/>
          <ac:picMkLst>
            <pc:docMk/>
            <pc:sldMk cId="1886330045" sldId="2147471359"/>
            <ac:picMk id="17" creationId="{54E7A544-81C0-4AEA-8B97-0D26DB4C5BA7}"/>
          </ac:picMkLst>
        </pc:picChg>
        <pc:picChg chg="add mod">
          <ac:chgData name="Podili, Siva (Cognizant)" userId="3c3536d3-70ec-4cba-917b-c508de1b6af5" providerId="ADAL" clId="{76DBCC59-6FB2-42AB-9974-E600CAEB0E08}" dt="2022-11-16T11:55:37.349" v="2190" actId="14100"/>
          <ac:picMkLst>
            <pc:docMk/>
            <pc:sldMk cId="1886330045" sldId="2147471359"/>
            <ac:picMk id="19" creationId="{CC496114-3CC8-449C-9CAF-BA7CB2616505}"/>
          </ac:picMkLst>
        </pc:picChg>
        <pc:picChg chg="add mod">
          <ac:chgData name="Podili, Siva (Cognizant)" userId="3c3536d3-70ec-4cba-917b-c508de1b6af5" providerId="ADAL" clId="{76DBCC59-6FB2-42AB-9974-E600CAEB0E08}" dt="2022-11-16T11:55:34.859" v="2189" actId="14100"/>
          <ac:picMkLst>
            <pc:docMk/>
            <pc:sldMk cId="1886330045" sldId="2147471359"/>
            <ac:picMk id="21" creationId="{C0BC7EFD-CC99-47B7-9067-F0168637B978}"/>
          </ac:picMkLst>
        </pc:picChg>
        <pc:picChg chg="add mod">
          <ac:chgData name="Podili, Siva (Cognizant)" userId="3c3536d3-70ec-4cba-917b-c508de1b6af5" providerId="ADAL" clId="{76DBCC59-6FB2-42AB-9974-E600CAEB0E08}" dt="2022-11-16T11:58:06.968" v="2212" actId="1076"/>
          <ac:picMkLst>
            <pc:docMk/>
            <pc:sldMk cId="1886330045" sldId="2147471359"/>
            <ac:picMk id="23" creationId="{97BBAD40-5CC3-4CA2-8674-7207944EEF4D}"/>
          </ac:picMkLst>
        </pc:picChg>
        <pc:picChg chg="add mod">
          <ac:chgData name="Podili, Siva (Cognizant)" userId="3c3536d3-70ec-4cba-917b-c508de1b6af5" providerId="ADAL" clId="{76DBCC59-6FB2-42AB-9974-E600CAEB0E08}" dt="2022-11-16T11:56:41.382" v="2203" actId="14100"/>
          <ac:picMkLst>
            <pc:docMk/>
            <pc:sldMk cId="1886330045" sldId="2147471359"/>
            <ac:picMk id="25" creationId="{828D9900-CBEB-4181-B88D-5CBA5F9289E8}"/>
          </ac:picMkLst>
        </pc:picChg>
      </pc:sldChg>
      <pc:sldChg chg="modSp del mod">
        <pc:chgData name="Podili, Siva (Cognizant)" userId="3c3536d3-70ec-4cba-917b-c508de1b6af5" providerId="ADAL" clId="{76DBCC59-6FB2-42AB-9974-E600CAEB0E08}" dt="2022-11-16T09:38:22.046" v="721" actId="2696"/>
        <pc:sldMkLst>
          <pc:docMk/>
          <pc:sldMk cId="2424070710" sldId="2147471364"/>
        </pc:sldMkLst>
        <pc:spChg chg="mod">
          <ac:chgData name="Podili, Siva (Cognizant)" userId="3c3536d3-70ec-4cba-917b-c508de1b6af5" providerId="ADAL" clId="{76DBCC59-6FB2-42AB-9974-E600CAEB0E08}" dt="2022-11-16T05:00:12" v="69" actId="108"/>
          <ac:spMkLst>
            <pc:docMk/>
            <pc:sldMk cId="2424070710" sldId="2147471364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5:00:07.606" v="68" actId="1076"/>
          <ac:spMkLst>
            <pc:docMk/>
            <pc:sldMk cId="2424070710" sldId="2147471364"/>
            <ac:spMk id="9" creationId="{627A5842-E1A9-855E-96C2-91F694011880}"/>
          </ac:spMkLst>
        </pc:spChg>
        <pc:spChg chg="mod">
          <ac:chgData name="Podili, Siva (Cognizant)" userId="3c3536d3-70ec-4cba-917b-c508de1b6af5" providerId="ADAL" clId="{76DBCC59-6FB2-42AB-9974-E600CAEB0E08}" dt="2022-11-16T06:23:33.579" v="259" actId="20577"/>
          <ac:spMkLst>
            <pc:docMk/>
            <pc:sldMk cId="2424070710" sldId="2147471364"/>
            <ac:spMk id="10" creationId="{808161E1-C8DC-454E-B134-3843D1A9F51E}"/>
          </ac:spMkLst>
        </pc:spChg>
      </pc:sldChg>
      <pc:sldChg chg="addSp delSp modSp del mod modCm">
        <pc:chgData name="Podili, Siva (Cognizant)" userId="3c3536d3-70ec-4cba-917b-c508de1b6af5" providerId="ADAL" clId="{76DBCC59-6FB2-42AB-9974-E600CAEB0E08}" dt="2022-11-16T10:21:56.458" v="1323" actId="47"/>
        <pc:sldMkLst>
          <pc:docMk/>
          <pc:sldMk cId="930512589" sldId="2147471365"/>
        </pc:sldMkLst>
        <pc:spChg chg="mod">
          <ac:chgData name="Podili, Siva (Cognizant)" userId="3c3536d3-70ec-4cba-917b-c508de1b6af5" providerId="ADAL" clId="{76DBCC59-6FB2-42AB-9974-E600CAEB0E08}" dt="2022-11-16T09:43:52.640" v="792" actId="20577"/>
          <ac:spMkLst>
            <pc:docMk/>
            <pc:sldMk cId="930512589" sldId="2147471365"/>
            <ac:spMk id="2" creationId="{72995E2D-8B18-4886-88E6-8ADCDEBFF363}"/>
          </ac:spMkLst>
        </pc:spChg>
        <pc:spChg chg="del mod">
          <ac:chgData name="Podili, Siva (Cognizant)" userId="3c3536d3-70ec-4cba-917b-c508de1b6af5" providerId="ADAL" clId="{76DBCC59-6FB2-42AB-9974-E600CAEB0E08}" dt="2022-11-16T09:39:50.119" v="727"/>
          <ac:spMkLst>
            <pc:docMk/>
            <pc:sldMk cId="930512589" sldId="2147471365"/>
            <ac:spMk id="4" creationId="{0652CE54-8C7B-0004-E948-B429AACA1BC9}"/>
          </ac:spMkLst>
        </pc:spChg>
        <pc:spChg chg="add del mod">
          <ac:chgData name="Podili, Siva (Cognizant)" userId="3c3536d3-70ec-4cba-917b-c508de1b6af5" providerId="ADAL" clId="{76DBCC59-6FB2-42AB-9974-E600CAEB0E08}" dt="2022-11-16T10:20:54.923" v="1298" actId="478"/>
          <ac:spMkLst>
            <pc:docMk/>
            <pc:sldMk cId="930512589" sldId="2147471365"/>
            <ac:spMk id="5" creationId="{88CA856C-CF2D-41CC-985C-DC7D366BDB75}"/>
          </ac:spMkLst>
        </pc:spChg>
        <pc:spChg chg="add mod">
          <ac:chgData name="Podili, Siva (Cognizant)" userId="3c3536d3-70ec-4cba-917b-c508de1b6af5" providerId="ADAL" clId="{76DBCC59-6FB2-42AB-9974-E600CAEB0E08}" dt="2022-11-16T09:51:13.005" v="925" actId="1076"/>
          <ac:spMkLst>
            <pc:docMk/>
            <pc:sldMk cId="930512589" sldId="2147471365"/>
            <ac:spMk id="6" creationId="{49813290-5609-4866-9158-B72A365A7E0A}"/>
          </ac:spMkLst>
        </pc:spChg>
        <pc:spChg chg="add mod">
          <ac:chgData name="Podili, Siva (Cognizant)" userId="3c3536d3-70ec-4cba-917b-c508de1b6af5" providerId="ADAL" clId="{76DBCC59-6FB2-42AB-9974-E600CAEB0E08}" dt="2022-11-16T09:48:26.530" v="893" actId="14100"/>
          <ac:spMkLst>
            <pc:docMk/>
            <pc:sldMk cId="930512589" sldId="2147471365"/>
            <ac:spMk id="7" creationId="{E3C68F95-2D9E-4695-9D4F-D02056F82751}"/>
          </ac:spMkLst>
        </pc:spChg>
        <pc:spChg chg="add mod">
          <ac:chgData name="Podili, Siva (Cognizant)" userId="3c3536d3-70ec-4cba-917b-c508de1b6af5" providerId="ADAL" clId="{76DBCC59-6FB2-42AB-9974-E600CAEB0E08}" dt="2022-11-16T09:48:19.980" v="892" actId="14100"/>
          <ac:spMkLst>
            <pc:docMk/>
            <pc:sldMk cId="930512589" sldId="2147471365"/>
            <ac:spMk id="8" creationId="{11754489-34C2-426C-997E-4B11718B0BF3}"/>
          </ac:spMkLst>
        </pc:spChg>
        <pc:spChg chg="mod">
          <ac:chgData name="Podili, Siva (Cognizant)" userId="3c3536d3-70ec-4cba-917b-c508de1b6af5" providerId="ADAL" clId="{76DBCC59-6FB2-42AB-9974-E600CAEB0E08}" dt="2022-11-16T05:01:53.641" v="87" actId="1076"/>
          <ac:spMkLst>
            <pc:docMk/>
            <pc:sldMk cId="930512589" sldId="2147471365"/>
            <ac:spMk id="9" creationId="{627A5842-E1A9-855E-96C2-91F694011880}"/>
          </ac:spMkLst>
        </pc:spChg>
        <pc:spChg chg="add mod">
          <ac:chgData name="Podili, Siva (Cognizant)" userId="3c3536d3-70ec-4cba-917b-c508de1b6af5" providerId="ADAL" clId="{76DBCC59-6FB2-42AB-9974-E600CAEB0E08}" dt="2022-11-16T10:05:05.242" v="1144" actId="313"/>
          <ac:spMkLst>
            <pc:docMk/>
            <pc:sldMk cId="930512589" sldId="2147471365"/>
            <ac:spMk id="10" creationId="{8685F06F-5619-49DB-9469-A7655CAA8CD6}"/>
          </ac:spMkLst>
        </pc:spChg>
        <pc:spChg chg="add del">
          <ac:chgData name="Podili, Siva (Cognizant)" userId="3c3536d3-70ec-4cba-917b-c508de1b6af5" providerId="ADAL" clId="{76DBCC59-6FB2-42AB-9974-E600CAEB0E08}" dt="2022-11-16T09:50:43.110" v="922" actId="11529"/>
          <ac:spMkLst>
            <pc:docMk/>
            <pc:sldMk cId="930512589" sldId="2147471365"/>
            <ac:spMk id="11" creationId="{A03718A9-1948-4C4B-8F1E-67CEBFA4AE62}"/>
          </ac:spMkLst>
        </pc:spChg>
        <pc:spChg chg="add del">
          <ac:chgData name="Podili, Siva (Cognizant)" userId="3c3536d3-70ec-4cba-917b-c508de1b6af5" providerId="ADAL" clId="{76DBCC59-6FB2-42AB-9974-E600CAEB0E08}" dt="2022-11-16T09:51:17.840" v="926" actId="478"/>
          <ac:spMkLst>
            <pc:docMk/>
            <pc:sldMk cId="930512589" sldId="2147471365"/>
            <ac:spMk id="12" creationId="{7DED7A78-9E22-42CF-AEE3-0E7C5F36F425}"/>
          </ac:spMkLst>
        </pc:spChg>
        <pc:spChg chg="add del">
          <ac:chgData name="Podili, Siva (Cognizant)" userId="3c3536d3-70ec-4cba-917b-c508de1b6af5" providerId="ADAL" clId="{76DBCC59-6FB2-42AB-9974-E600CAEB0E08}" dt="2022-11-16T09:52:23.873" v="928" actId="478"/>
          <ac:spMkLst>
            <pc:docMk/>
            <pc:sldMk cId="930512589" sldId="2147471365"/>
            <ac:spMk id="15" creationId="{516C9C8C-0214-423F-83B6-1AB07B67916E}"/>
          </ac:spMkLst>
        </pc:spChg>
        <pc:spChg chg="add del">
          <ac:chgData name="Podili, Siva (Cognizant)" userId="3c3536d3-70ec-4cba-917b-c508de1b6af5" providerId="ADAL" clId="{76DBCC59-6FB2-42AB-9974-E600CAEB0E08}" dt="2022-11-16T09:52:48.552" v="932" actId="478"/>
          <ac:spMkLst>
            <pc:docMk/>
            <pc:sldMk cId="930512589" sldId="2147471365"/>
            <ac:spMk id="16" creationId="{E9C34C3B-8316-4191-8170-60FC146549D5}"/>
          </ac:spMkLst>
        </pc:spChg>
        <pc:spChg chg="add del mod">
          <ac:chgData name="Podili, Siva (Cognizant)" userId="3c3536d3-70ec-4cba-917b-c508de1b6af5" providerId="ADAL" clId="{76DBCC59-6FB2-42AB-9974-E600CAEB0E08}" dt="2022-11-16T10:01:14.869" v="1064" actId="478"/>
          <ac:spMkLst>
            <pc:docMk/>
            <pc:sldMk cId="930512589" sldId="2147471365"/>
            <ac:spMk id="17" creationId="{FA6CCA00-EB7D-4F80-A163-E2D3A0A28A72}"/>
          </ac:spMkLst>
        </pc:spChg>
        <pc:spChg chg="add del">
          <ac:chgData name="Podili, Siva (Cognizant)" userId="3c3536d3-70ec-4cba-917b-c508de1b6af5" providerId="ADAL" clId="{76DBCC59-6FB2-42AB-9974-E600CAEB0E08}" dt="2022-11-16T09:53:36.932" v="937" actId="478"/>
          <ac:spMkLst>
            <pc:docMk/>
            <pc:sldMk cId="930512589" sldId="2147471365"/>
            <ac:spMk id="18" creationId="{60EE6CA7-4BD0-498A-9DD8-511113E0A399}"/>
          </ac:spMkLst>
        </pc:spChg>
        <pc:spChg chg="add del">
          <ac:chgData name="Podili, Siva (Cognizant)" userId="3c3536d3-70ec-4cba-917b-c508de1b6af5" providerId="ADAL" clId="{76DBCC59-6FB2-42AB-9974-E600CAEB0E08}" dt="2022-11-16T09:53:47.253" v="939" actId="478"/>
          <ac:spMkLst>
            <pc:docMk/>
            <pc:sldMk cId="930512589" sldId="2147471365"/>
            <ac:spMk id="19" creationId="{1686B204-E79F-4420-9532-A0ECBB5DCC7F}"/>
          </ac:spMkLst>
        </pc:spChg>
        <pc:spChg chg="add del mod">
          <ac:chgData name="Podili, Siva (Cognizant)" userId="3c3536d3-70ec-4cba-917b-c508de1b6af5" providerId="ADAL" clId="{76DBCC59-6FB2-42AB-9974-E600CAEB0E08}" dt="2022-11-16T10:01:13.302" v="1063" actId="478"/>
          <ac:spMkLst>
            <pc:docMk/>
            <pc:sldMk cId="930512589" sldId="2147471365"/>
            <ac:spMk id="20" creationId="{446A891C-0C9B-4D92-8C32-30E1795F4984}"/>
          </ac:spMkLst>
        </pc:spChg>
        <pc:spChg chg="add del mod">
          <ac:chgData name="Podili, Siva (Cognizant)" userId="3c3536d3-70ec-4cba-917b-c508de1b6af5" providerId="ADAL" clId="{76DBCC59-6FB2-42AB-9974-E600CAEB0E08}" dt="2022-11-16T10:01:11.007" v="1061" actId="478"/>
          <ac:spMkLst>
            <pc:docMk/>
            <pc:sldMk cId="930512589" sldId="2147471365"/>
            <ac:spMk id="21" creationId="{5194BE22-50FC-40F0-9881-BAEF16308E9F}"/>
          </ac:spMkLst>
        </pc:spChg>
        <pc:spChg chg="add del mod">
          <ac:chgData name="Podili, Siva (Cognizant)" userId="3c3536d3-70ec-4cba-917b-c508de1b6af5" providerId="ADAL" clId="{76DBCC59-6FB2-42AB-9974-E600CAEB0E08}" dt="2022-11-16T10:01:08.421" v="1060" actId="478"/>
          <ac:spMkLst>
            <pc:docMk/>
            <pc:sldMk cId="930512589" sldId="2147471365"/>
            <ac:spMk id="22" creationId="{D2BC0E48-DD0C-49D6-988B-BA3169974103}"/>
          </ac:spMkLst>
        </pc:spChg>
        <pc:spChg chg="add del mod">
          <ac:chgData name="Podili, Siva (Cognizant)" userId="3c3536d3-70ec-4cba-917b-c508de1b6af5" providerId="ADAL" clId="{76DBCC59-6FB2-42AB-9974-E600CAEB0E08}" dt="2022-11-16T10:19:34.771" v="1290" actId="478"/>
          <ac:spMkLst>
            <pc:docMk/>
            <pc:sldMk cId="930512589" sldId="2147471365"/>
            <ac:spMk id="23" creationId="{6356F4A4-36EF-44C4-B627-2988D8D5A284}"/>
          </ac:spMkLst>
        </pc:spChg>
        <pc:spChg chg="add mod">
          <ac:chgData name="Podili, Siva (Cognizant)" userId="3c3536d3-70ec-4cba-917b-c508de1b6af5" providerId="ADAL" clId="{76DBCC59-6FB2-42AB-9974-E600CAEB0E08}" dt="2022-11-16T10:19:02.468" v="1289" actId="207"/>
          <ac:spMkLst>
            <pc:docMk/>
            <pc:sldMk cId="930512589" sldId="2147471365"/>
            <ac:spMk id="24" creationId="{65EC4A7B-08B8-4B18-A8CE-2D568194456B}"/>
          </ac:spMkLst>
        </pc:spChg>
        <pc:spChg chg="add">
          <ac:chgData name="Podili, Siva (Cognizant)" userId="3c3536d3-70ec-4cba-917b-c508de1b6af5" providerId="ADAL" clId="{76DBCC59-6FB2-42AB-9974-E600CAEB0E08}" dt="2022-11-16T09:56:17.789" v="960" actId="11529"/>
          <ac:spMkLst>
            <pc:docMk/>
            <pc:sldMk cId="930512589" sldId="2147471365"/>
            <ac:spMk id="25" creationId="{F47B8C26-7A58-49C4-A4A9-29232CC53C24}"/>
          </ac:spMkLst>
        </pc:spChg>
        <pc:spChg chg="add del">
          <ac:chgData name="Podili, Siva (Cognizant)" userId="3c3536d3-70ec-4cba-917b-c508de1b6af5" providerId="ADAL" clId="{76DBCC59-6FB2-42AB-9974-E600CAEB0E08}" dt="2022-11-16T09:56:30.793" v="962" actId="11529"/>
          <ac:spMkLst>
            <pc:docMk/>
            <pc:sldMk cId="930512589" sldId="2147471365"/>
            <ac:spMk id="26" creationId="{BD4C7D9F-C0A1-4104-B51B-B3B4AB57DFE0}"/>
          </ac:spMkLst>
        </pc:spChg>
        <pc:spChg chg="add del">
          <ac:chgData name="Podili, Siva (Cognizant)" userId="3c3536d3-70ec-4cba-917b-c508de1b6af5" providerId="ADAL" clId="{76DBCC59-6FB2-42AB-9974-E600CAEB0E08}" dt="2022-11-16T09:56:47.618" v="965" actId="478"/>
          <ac:spMkLst>
            <pc:docMk/>
            <pc:sldMk cId="930512589" sldId="2147471365"/>
            <ac:spMk id="27" creationId="{C2D6DBF8-9DEE-46EC-BD45-72CA3065C247}"/>
          </ac:spMkLst>
        </pc:spChg>
        <pc:spChg chg="add mod">
          <ac:chgData name="Podili, Siva (Cognizant)" userId="3c3536d3-70ec-4cba-917b-c508de1b6af5" providerId="ADAL" clId="{76DBCC59-6FB2-42AB-9974-E600CAEB0E08}" dt="2022-11-16T09:57:16.383" v="969" actId="14100"/>
          <ac:spMkLst>
            <pc:docMk/>
            <pc:sldMk cId="930512589" sldId="2147471365"/>
            <ac:spMk id="28" creationId="{73EC42E5-7236-49E5-A565-9C8F15776284}"/>
          </ac:spMkLst>
        </pc:spChg>
        <pc:spChg chg="add del mod">
          <ac:chgData name="Podili, Siva (Cognizant)" userId="3c3536d3-70ec-4cba-917b-c508de1b6af5" providerId="ADAL" clId="{76DBCC59-6FB2-42AB-9974-E600CAEB0E08}" dt="2022-11-16T10:01:50.429" v="1068" actId="478"/>
          <ac:spMkLst>
            <pc:docMk/>
            <pc:sldMk cId="930512589" sldId="2147471365"/>
            <ac:spMk id="29" creationId="{65F0835B-F026-44EE-8019-770CF7FF6181}"/>
          </ac:spMkLst>
        </pc:spChg>
        <pc:spChg chg="add mod">
          <ac:chgData name="Podili, Siva (Cognizant)" userId="3c3536d3-70ec-4cba-917b-c508de1b6af5" providerId="ADAL" clId="{76DBCC59-6FB2-42AB-9974-E600CAEB0E08}" dt="2022-11-16T10:04:17.327" v="1101" actId="20577"/>
          <ac:spMkLst>
            <pc:docMk/>
            <pc:sldMk cId="930512589" sldId="2147471365"/>
            <ac:spMk id="30" creationId="{BD9E0AE2-ADF1-46E9-B7DD-4FF18979BFAD}"/>
          </ac:spMkLst>
        </pc:spChg>
        <pc:spChg chg="add mod">
          <ac:chgData name="Podili, Siva (Cognizant)" userId="3c3536d3-70ec-4cba-917b-c508de1b6af5" providerId="ADAL" clId="{76DBCC59-6FB2-42AB-9974-E600CAEB0E08}" dt="2022-11-16T10:04:30.841" v="1110" actId="20577"/>
          <ac:spMkLst>
            <pc:docMk/>
            <pc:sldMk cId="930512589" sldId="2147471365"/>
            <ac:spMk id="31" creationId="{B7962395-84BE-4A94-8CC6-99B86C0BC009}"/>
          </ac:spMkLst>
        </pc:spChg>
        <pc:spChg chg="add mod">
          <ac:chgData name="Podili, Siva (Cognizant)" userId="3c3536d3-70ec-4cba-917b-c508de1b6af5" providerId="ADAL" clId="{76DBCC59-6FB2-42AB-9974-E600CAEB0E08}" dt="2022-11-16T10:04:42.177" v="1124" actId="20577"/>
          <ac:spMkLst>
            <pc:docMk/>
            <pc:sldMk cId="930512589" sldId="2147471365"/>
            <ac:spMk id="32" creationId="{E1F51415-03BA-45EF-94D9-5EFBAC6BBB58}"/>
          </ac:spMkLst>
        </pc:spChg>
        <pc:spChg chg="add mod">
          <ac:chgData name="Podili, Siva (Cognizant)" userId="3c3536d3-70ec-4cba-917b-c508de1b6af5" providerId="ADAL" clId="{76DBCC59-6FB2-42AB-9974-E600CAEB0E08}" dt="2022-11-16T10:04:54.825" v="1143" actId="20577"/>
          <ac:spMkLst>
            <pc:docMk/>
            <pc:sldMk cId="930512589" sldId="2147471365"/>
            <ac:spMk id="33" creationId="{F5EFF964-AF2A-4C94-A081-72AE60724747}"/>
          </ac:spMkLst>
        </pc:spChg>
        <pc:spChg chg="add mod">
          <ac:chgData name="Podili, Siva (Cognizant)" userId="3c3536d3-70ec-4cba-917b-c508de1b6af5" providerId="ADAL" clId="{76DBCC59-6FB2-42AB-9974-E600CAEB0E08}" dt="2022-11-16T10:19:50.996" v="1292" actId="1076"/>
          <ac:spMkLst>
            <pc:docMk/>
            <pc:sldMk cId="930512589" sldId="2147471365"/>
            <ac:spMk id="34" creationId="{F2C1DE76-7071-424C-A121-CDB619116319}"/>
          </ac:spMkLst>
        </pc:spChg>
        <pc:spChg chg="add mod">
          <ac:chgData name="Podili, Siva (Cognizant)" userId="3c3536d3-70ec-4cba-917b-c508de1b6af5" providerId="ADAL" clId="{76DBCC59-6FB2-42AB-9974-E600CAEB0E08}" dt="2022-11-16T10:21:18.055" v="1305" actId="14100"/>
          <ac:spMkLst>
            <pc:docMk/>
            <pc:sldMk cId="930512589" sldId="2147471365"/>
            <ac:spMk id="35" creationId="{6A4BD8DF-9938-4802-AC9C-B6CAE9F7E963}"/>
          </ac:spMkLst>
        </pc:spChg>
        <pc:picChg chg="add del mod">
          <ac:chgData name="Podili, Siva (Cognizant)" userId="3c3536d3-70ec-4cba-917b-c508de1b6af5" providerId="ADAL" clId="{76DBCC59-6FB2-42AB-9974-E600CAEB0E08}" dt="2022-11-16T09:41:07.417" v="734" actId="478"/>
          <ac:picMkLst>
            <pc:docMk/>
            <pc:sldMk cId="930512589" sldId="2147471365"/>
            <ac:picMk id="1026" creationId="{398415CD-B6D5-4937-A8C6-14C94B99EADF}"/>
          </ac:picMkLst>
        </pc:picChg>
        <pc:picChg chg="add del mod">
          <ac:chgData name="Podili, Siva (Cognizant)" userId="3c3536d3-70ec-4cba-917b-c508de1b6af5" providerId="ADAL" clId="{76DBCC59-6FB2-42AB-9974-E600CAEB0E08}" dt="2022-11-16T09:41:59.454" v="740" actId="478"/>
          <ac:picMkLst>
            <pc:docMk/>
            <pc:sldMk cId="930512589" sldId="2147471365"/>
            <ac:picMk id="1028" creationId="{B76E8190-D053-4830-8CA1-143945D8081D}"/>
          </ac:picMkLst>
        </pc:picChg>
      </pc:sldChg>
      <pc:sldChg chg="modSp mod">
        <pc:chgData name="Podili, Siva (Cognizant)" userId="3c3536d3-70ec-4cba-917b-c508de1b6af5" providerId="ADAL" clId="{76DBCC59-6FB2-42AB-9974-E600CAEB0E08}" dt="2022-11-16T10:17:07.624" v="1284" actId="20577"/>
        <pc:sldMkLst>
          <pc:docMk/>
          <pc:sldMk cId="3866696707" sldId="2147471366"/>
        </pc:sldMkLst>
        <pc:spChg chg="mod">
          <ac:chgData name="Podili, Siva (Cognizant)" userId="3c3536d3-70ec-4cba-917b-c508de1b6af5" providerId="ADAL" clId="{76DBCC59-6FB2-42AB-9974-E600CAEB0E08}" dt="2022-11-16T04:57:30.691" v="6" actId="207"/>
          <ac:spMkLst>
            <pc:docMk/>
            <pc:sldMk cId="3866696707" sldId="2147471366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10:17:07.624" v="1284" actId="20577"/>
          <ac:spMkLst>
            <pc:docMk/>
            <pc:sldMk cId="3866696707" sldId="2147471366"/>
            <ac:spMk id="10" creationId="{808161E1-C8DC-454E-B134-3843D1A9F51E}"/>
          </ac:spMkLst>
        </pc:spChg>
      </pc:sldChg>
      <pc:sldChg chg="modSp mod">
        <pc:chgData name="Podili, Siva (Cognizant)" userId="3c3536d3-70ec-4cba-917b-c508de1b6af5" providerId="ADAL" clId="{76DBCC59-6FB2-42AB-9974-E600CAEB0E08}" dt="2022-11-16T05:03:51.537" v="104" actId="108"/>
        <pc:sldMkLst>
          <pc:docMk/>
          <pc:sldMk cId="1759962632" sldId="2147471368"/>
        </pc:sldMkLst>
        <pc:spChg chg="mod">
          <ac:chgData name="Podili, Siva (Cognizant)" userId="3c3536d3-70ec-4cba-917b-c508de1b6af5" providerId="ADAL" clId="{76DBCC59-6FB2-42AB-9974-E600CAEB0E08}" dt="2022-11-16T05:03:51.537" v="104" actId="108"/>
          <ac:spMkLst>
            <pc:docMk/>
            <pc:sldMk cId="1759962632" sldId="2147471368"/>
            <ac:spMk id="2" creationId="{72995E2D-8B18-4886-88E6-8ADCDEBFF363}"/>
          </ac:spMkLst>
        </pc:spChg>
      </pc:sldChg>
      <pc:sldChg chg="modSp mod">
        <pc:chgData name="Podili, Siva (Cognizant)" userId="3c3536d3-70ec-4cba-917b-c508de1b6af5" providerId="ADAL" clId="{76DBCC59-6FB2-42AB-9974-E600CAEB0E08}" dt="2022-11-16T05:04:06.825" v="106" actId="108"/>
        <pc:sldMkLst>
          <pc:docMk/>
          <pc:sldMk cId="3192692199" sldId="2147471369"/>
        </pc:sldMkLst>
        <pc:spChg chg="mod">
          <ac:chgData name="Podili, Siva (Cognizant)" userId="3c3536d3-70ec-4cba-917b-c508de1b6af5" providerId="ADAL" clId="{76DBCC59-6FB2-42AB-9974-E600CAEB0E08}" dt="2022-11-16T05:04:06.825" v="106" actId="108"/>
          <ac:spMkLst>
            <pc:docMk/>
            <pc:sldMk cId="3192692199" sldId="2147471369"/>
            <ac:spMk id="2" creationId="{72995E2D-8B18-4886-88E6-8ADCDEBFF363}"/>
          </ac:spMkLst>
        </pc:spChg>
      </pc:sldChg>
      <pc:sldChg chg="modSp mod">
        <pc:chgData name="Podili, Siva (Cognizant)" userId="3c3536d3-70ec-4cba-917b-c508de1b6af5" providerId="ADAL" clId="{76DBCC59-6FB2-42AB-9974-E600CAEB0E08}" dt="2022-11-16T06:41:13.734" v="428" actId="20577"/>
        <pc:sldMkLst>
          <pc:docMk/>
          <pc:sldMk cId="1507133550" sldId="2147471371"/>
        </pc:sldMkLst>
        <pc:spChg chg="mod">
          <ac:chgData name="Podili, Siva (Cognizant)" userId="3c3536d3-70ec-4cba-917b-c508de1b6af5" providerId="ADAL" clId="{76DBCC59-6FB2-42AB-9974-E600CAEB0E08}" dt="2022-11-16T06:19:31.944" v="229" actId="123"/>
          <ac:spMkLst>
            <pc:docMk/>
            <pc:sldMk cId="1507133550" sldId="2147471371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5:00:29.360" v="72" actId="1076"/>
          <ac:spMkLst>
            <pc:docMk/>
            <pc:sldMk cId="1507133550" sldId="2147471371"/>
            <ac:spMk id="9" creationId="{627A5842-E1A9-855E-96C2-91F694011880}"/>
          </ac:spMkLst>
        </pc:spChg>
        <pc:spChg chg="mod">
          <ac:chgData name="Podili, Siva (Cognizant)" userId="3c3536d3-70ec-4cba-917b-c508de1b6af5" providerId="ADAL" clId="{76DBCC59-6FB2-42AB-9974-E600CAEB0E08}" dt="2022-11-16T06:41:13.734" v="428" actId="20577"/>
          <ac:spMkLst>
            <pc:docMk/>
            <pc:sldMk cId="1507133550" sldId="2147471371"/>
            <ac:spMk id="10" creationId="{808161E1-C8DC-454E-B134-3843D1A9F51E}"/>
          </ac:spMkLst>
        </pc:spChg>
      </pc:sldChg>
      <pc:sldChg chg="addSp delSp modSp mod">
        <pc:chgData name="Podili, Siva (Cognizant)" userId="3c3536d3-70ec-4cba-917b-c508de1b6af5" providerId="ADAL" clId="{76DBCC59-6FB2-42AB-9974-E600CAEB0E08}" dt="2022-11-16T10:49:45.767" v="1869" actId="1036"/>
        <pc:sldMkLst>
          <pc:docMk/>
          <pc:sldMk cId="901669825" sldId="2147471373"/>
        </pc:sldMkLst>
        <pc:spChg chg="mod">
          <ac:chgData name="Podili, Siva (Cognizant)" userId="3c3536d3-70ec-4cba-917b-c508de1b6af5" providerId="ADAL" clId="{76DBCC59-6FB2-42AB-9974-E600CAEB0E08}" dt="2022-11-16T05:02:07.809" v="89" actId="108"/>
          <ac:spMkLst>
            <pc:docMk/>
            <pc:sldMk cId="901669825" sldId="2147471373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6:42:22.397" v="440" actId="20577"/>
          <ac:spMkLst>
            <pc:docMk/>
            <pc:sldMk cId="901669825" sldId="2147471373"/>
            <ac:spMk id="10" creationId="{808161E1-C8DC-454E-B134-3843D1A9F51E}"/>
          </ac:spMkLst>
        </pc:spChg>
        <pc:picChg chg="del">
          <ac:chgData name="Podili, Siva (Cognizant)" userId="3c3536d3-70ec-4cba-917b-c508de1b6af5" providerId="ADAL" clId="{76DBCC59-6FB2-42AB-9974-E600CAEB0E08}" dt="2022-11-16T10:47:33.034" v="1866" actId="478"/>
          <ac:picMkLst>
            <pc:docMk/>
            <pc:sldMk cId="901669825" sldId="2147471373"/>
            <ac:picMk id="4" creationId="{E6148E92-A9FA-9F17-C3F2-D7ECEA908691}"/>
          </ac:picMkLst>
        </pc:picChg>
        <pc:picChg chg="add mod">
          <ac:chgData name="Podili, Siva (Cognizant)" userId="3c3536d3-70ec-4cba-917b-c508de1b6af5" providerId="ADAL" clId="{76DBCC59-6FB2-42AB-9974-E600CAEB0E08}" dt="2022-11-16T10:49:45.767" v="1869" actId="1036"/>
          <ac:picMkLst>
            <pc:docMk/>
            <pc:sldMk cId="901669825" sldId="2147471373"/>
            <ac:picMk id="6" creationId="{253E75B8-0DB2-4C95-A030-8CE06B65C626}"/>
          </ac:picMkLst>
        </pc:picChg>
      </pc:sldChg>
      <pc:sldChg chg="addSp modSp mod">
        <pc:chgData name="Podili, Siva (Cognizant)" userId="3c3536d3-70ec-4cba-917b-c508de1b6af5" providerId="ADAL" clId="{76DBCC59-6FB2-42AB-9974-E600CAEB0E08}" dt="2022-11-16T10:45:42.795" v="1865" actId="14100"/>
        <pc:sldMkLst>
          <pc:docMk/>
          <pc:sldMk cId="3897255317" sldId="2147471374"/>
        </pc:sldMkLst>
        <pc:spChg chg="mod">
          <ac:chgData name="Podili, Siva (Cognizant)" userId="3c3536d3-70ec-4cba-917b-c508de1b6af5" providerId="ADAL" clId="{76DBCC59-6FB2-42AB-9974-E600CAEB0E08}" dt="2022-11-16T06:20:07.996" v="235"/>
          <ac:spMkLst>
            <pc:docMk/>
            <pc:sldMk cId="3897255317" sldId="2147471374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6:27:53.822" v="287" actId="207"/>
          <ac:spMkLst>
            <pc:docMk/>
            <pc:sldMk cId="3897255317" sldId="2147471374"/>
            <ac:spMk id="10" creationId="{808161E1-C8DC-454E-B134-3843D1A9F51E}"/>
          </ac:spMkLst>
        </pc:spChg>
        <pc:picChg chg="mod">
          <ac:chgData name="Podili, Siva (Cognizant)" userId="3c3536d3-70ec-4cba-917b-c508de1b6af5" providerId="ADAL" clId="{76DBCC59-6FB2-42AB-9974-E600CAEB0E08}" dt="2022-11-16T10:45:25.003" v="1860" actId="14100"/>
          <ac:picMkLst>
            <pc:docMk/>
            <pc:sldMk cId="3897255317" sldId="2147471374"/>
            <ac:picMk id="4" creationId="{2FD30ADB-DFB2-AB90-D512-198324392F17}"/>
          </ac:picMkLst>
        </pc:picChg>
        <pc:picChg chg="add mod">
          <ac:chgData name="Podili, Siva (Cognizant)" userId="3c3536d3-70ec-4cba-917b-c508de1b6af5" providerId="ADAL" clId="{76DBCC59-6FB2-42AB-9974-E600CAEB0E08}" dt="2022-11-16T10:45:42.795" v="1865" actId="14100"/>
          <ac:picMkLst>
            <pc:docMk/>
            <pc:sldMk cId="3897255317" sldId="2147471374"/>
            <ac:picMk id="6" creationId="{38BBE6DB-43D6-455A-8077-BEF7F69BD723}"/>
          </ac:picMkLst>
        </pc:picChg>
      </pc:sldChg>
      <pc:sldChg chg="addSp modSp del mod">
        <pc:chgData name="Podili, Siva (Cognizant)" userId="3c3536d3-70ec-4cba-917b-c508de1b6af5" providerId="ADAL" clId="{76DBCC59-6FB2-42AB-9974-E600CAEB0E08}" dt="2022-11-16T06:56:55.452" v="684" actId="47"/>
        <pc:sldMkLst>
          <pc:docMk/>
          <pc:sldMk cId="184204999" sldId="2147471375"/>
        </pc:sldMkLst>
        <pc:spChg chg="mod">
          <ac:chgData name="Podili, Siva (Cognizant)" userId="3c3536d3-70ec-4cba-917b-c508de1b6af5" providerId="ADAL" clId="{76DBCC59-6FB2-42AB-9974-E600CAEB0E08}" dt="2022-11-16T06:50:33.144" v="526" actId="20577"/>
          <ac:spMkLst>
            <pc:docMk/>
            <pc:sldMk cId="184204999" sldId="2147471375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6:52:53.660" v="619"/>
          <ac:spMkLst>
            <pc:docMk/>
            <pc:sldMk cId="184204999" sldId="2147471375"/>
            <ac:spMk id="10" creationId="{808161E1-C8DC-454E-B134-3843D1A9F51E}"/>
          </ac:spMkLst>
        </pc:spChg>
        <pc:picChg chg="add mod">
          <ac:chgData name="Podili, Siva (Cognizant)" userId="3c3536d3-70ec-4cba-917b-c508de1b6af5" providerId="ADAL" clId="{76DBCC59-6FB2-42AB-9974-E600CAEB0E08}" dt="2022-11-16T06:51:28.602" v="611" actId="1076"/>
          <ac:picMkLst>
            <pc:docMk/>
            <pc:sldMk cId="184204999" sldId="2147471375"/>
            <ac:picMk id="5" creationId="{371ED3CC-29BC-43FA-A2FE-0BBD2766C662}"/>
          </ac:picMkLst>
        </pc:picChg>
      </pc:sldChg>
      <pc:sldChg chg="modSp mod">
        <pc:chgData name="Podili, Siva (Cognizant)" userId="3c3536d3-70ec-4cba-917b-c508de1b6af5" providerId="ADAL" clId="{76DBCC59-6FB2-42AB-9974-E600CAEB0E08}" dt="2022-11-16T06:56:25.233" v="671" actId="207"/>
        <pc:sldMkLst>
          <pc:docMk/>
          <pc:sldMk cId="1213019795" sldId="2147471376"/>
        </pc:sldMkLst>
        <pc:spChg chg="mod">
          <ac:chgData name="Podili, Siva (Cognizant)" userId="3c3536d3-70ec-4cba-917b-c508de1b6af5" providerId="ADAL" clId="{76DBCC59-6FB2-42AB-9974-E600CAEB0E08}" dt="2022-11-16T06:54:50.906" v="653" actId="20577"/>
          <ac:spMkLst>
            <pc:docMk/>
            <pc:sldMk cId="1213019795" sldId="2147471376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6:56:25.233" v="671" actId="207"/>
          <ac:spMkLst>
            <pc:docMk/>
            <pc:sldMk cId="1213019795" sldId="2147471376"/>
            <ac:spMk id="10" creationId="{808161E1-C8DC-454E-B134-3843D1A9F51E}"/>
          </ac:spMkLst>
        </pc:spChg>
      </pc:sldChg>
      <pc:sldChg chg="addSp modSp mod">
        <pc:chgData name="Podili, Siva (Cognizant)" userId="3c3536d3-70ec-4cba-917b-c508de1b6af5" providerId="ADAL" clId="{76DBCC59-6FB2-42AB-9974-E600CAEB0E08}" dt="2022-11-16T11:41:51.482" v="2054" actId="1076"/>
        <pc:sldMkLst>
          <pc:docMk/>
          <pc:sldMk cId="1152812334" sldId="2147471377"/>
        </pc:sldMkLst>
        <pc:spChg chg="mod">
          <ac:chgData name="Podili, Siva (Cognizant)" userId="3c3536d3-70ec-4cba-917b-c508de1b6af5" providerId="ADAL" clId="{76DBCC59-6FB2-42AB-9974-E600CAEB0E08}" dt="2022-11-16T06:54:34.190" v="648" actId="20577"/>
          <ac:spMkLst>
            <pc:docMk/>
            <pc:sldMk cId="1152812334" sldId="2147471377"/>
            <ac:spMk id="2" creationId="{72995E2D-8B18-4886-88E6-8ADCDEBFF363}"/>
          </ac:spMkLst>
        </pc:spChg>
        <pc:spChg chg="add mod">
          <ac:chgData name="Podili, Siva (Cognizant)" userId="3c3536d3-70ec-4cba-917b-c508de1b6af5" providerId="ADAL" clId="{76DBCC59-6FB2-42AB-9974-E600CAEB0E08}" dt="2022-11-16T11:41:51.482" v="2054" actId="1076"/>
          <ac:spMkLst>
            <pc:docMk/>
            <pc:sldMk cId="1152812334" sldId="2147471377"/>
            <ac:spMk id="6" creationId="{86928E53-07B6-4B75-866B-62A90585D09E}"/>
          </ac:spMkLst>
        </pc:spChg>
        <pc:spChg chg="add mod">
          <ac:chgData name="Podili, Siva (Cognizant)" userId="3c3536d3-70ec-4cba-917b-c508de1b6af5" providerId="ADAL" clId="{76DBCC59-6FB2-42AB-9974-E600CAEB0E08}" dt="2022-11-16T11:41:30.067" v="2051" actId="122"/>
          <ac:spMkLst>
            <pc:docMk/>
            <pc:sldMk cId="1152812334" sldId="2147471377"/>
            <ac:spMk id="7" creationId="{6286003D-6FAB-461D-91BD-B0F6818ACDC4}"/>
          </ac:spMkLst>
        </pc:spChg>
        <pc:spChg chg="mod">
          <ac:chgData name="Podili, Siva (Cognizant)" userId="3c3536d3-70ec-4cba-917b-c508de1b6af5" providerId="ADAL" clId="{76DBCC59-6FB2-42AB-9974-E600CAEB0E08}" dt="2022-11-16T05:02:42.658" v="94" actId="1076"/>
          <ac:spMkLst>
            <pc:docMk/>
            <pc:sldMk cId="1152812334" sldId="2147471377"/>
            <ac:spMk id="9" creationId="{627A5842-E1A9-855E-96C2-91F694011880}"/>
          </ac:spMkLst>
        </pc:spChg>
        <pc:spChg chg="mod">
          <ac:chgData name="Podili, Siva (Cognizant)" userId="3c3536d3-70ec-4cba-917b-c508de1b6af5" providerId="ADAL" clId="{76DBCC59-6FB2-42AB-9974-E600CAEB0E08}" dt="2022-11-16T11:41:49.749" v="2053" actId="20577"/>
          <ac:spMkLst>
            <pc:docMk/>
            <pc:sldMk cId="1152812334" sldId="2147471377"/>
            <ac:spMk id="10" creationId="{808161E1-C8DC-454E-B134-3843D1A9F51E}"/>
          </ac:spMkLst>
        </pc:spChg>
        <pc:picChg chg="mod">
          <ac:chgData name="Podili, Siva (Cognizant)" userId="3c3536d3-70ec-4cba-917b-c508de1b6af5" providerId="ADAL" clId="{76DBCC59-6FB2-42AB-9974-E600CAEB0E08}" dt="2022-11-16T11:40:38.038" v="2032" actId="1076"/>
          <ac:picMkLst>
            <pc:docMk/>
            <pc:sldMk cId="1152812334" sldId="2147471377"/>
            <ac:picMk id="4" creationId="{34A3AAA3-366D-EF0D-CBF4-ECEABBC68F32}"/>
          </ac:picMkLst>
        </pc:picChg>
        <pc:picChg chg="mod">
          <ac:chgData name="Podili, Siva (Cognizant)" userId="3c3536d3-70ec-4cba-917b-c508de1b6af5" providerId="ADAL" clId="{76DBCC59-6FB2-42AB-9974-E600CAEB0E08}" dt="2022-11-16T11:40:39.723" v="2033" actId="1076"/>
          <ac:picMkLst>
            <pc:docMk/>
            <pc:sldMk cId="1152812334" sldId="2147471377"/>
            <ac:picMk id="5" creationId="{6878984B-6377-2E6D-5AF2-C93E443F3624}"/>
          </ac:picMkLst>
        </pc:picChg>
      </pc:sldChg>
      <pc:sldChg chg="delSp modSp del mod">
        <pc:chgData name="Podili, Siva (Cognizant)" userId="3c3536d3-70ec-4cba-917b-c508de1b6af5" providerId="ADAL" clId="{76DBCC59-6FB2-42AB-9974-E600CAEB0E08}" dt="2022-11-16T11:37:53.468" v="1997" actId="47"/>
        <pc:sldMkLst>
          <pc:docMk/>
          <pc:sldMk cId="859450270" sldId="2147471378"/>
        </pc:sldMkLst>
        <pc:spChg chg="mod">
          <ac:chgData name="Podili, Siva (Cognizant)" userId="3c3536d3-70ec-4cba-917b-c508de1b6af5" providerId="ADAL" clId="{76DBCC59-6FB2-42AB-9974-E600CAEB0E08}" dt="2022-11-16T06:20:37.521" v="239" actId="123"/>
          <ac:spMkLst>
            <pc:docMk/>
            <pc:sldMk cId="859450270" sldId="2147471378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10:14:38.492" v="1262" actId="20577"/>
          <ac:spMkLst>
            <pc:docMk/>
            <pc:sldMk cId="859450270" sldId="2147471378"/>
            <ac:spMk id="4" creationId="{CAA9FADE-9DAA-43AF-AB20-FD648C73EDF1}"/>
          </ac:spMkLst>
        </pc:spChg>
        <pc:picChg chg="mod">
          <ac:chgData name="Podili, Siva (Cognizant)" userId="3c3536d3-70ec-4cba-917b-c508de1b6af5" providerId="ADAL" clId="{76DBCC59-6FB2-42AB-9974-E600CAEB0E08}" dt="2022-11-16T11:33:30.702" v="1900" actId="14100"/>
          <ac:picMkLst>
            <pc:docMk/>
            <pc:sldMk cId="859450270" sldId="2147471378"/>
            <ac:picMk id="5" creationId="{6A02525A-89B6-C7DF-F1BE-66B313F9B370}"/>
          </ac:picMkLst>
        </pc:picChg>
        <pc:picChg chg="del">
          <ac:chgData name="Podili, Siva (Cognizant)" userId="3c3536d3-70ec-4cba-917b-c508de1b6af5" providerId="ADAL" clId="{76DBCC59-6FB2-42AB-9974-E600CAEB0E08}" dt="2022-11-16T06:30:31.787" v="301" actId="478"/>
          <ac:picMkLst>
            <pc:docMk/>
            <pc:sldMk cId="859450270" sldId="2147471378"/>
            <ac:picMk id="6" creationId="{BF4FF4EC-DFD2-1668-6169-B27F7FC6B8B3}"/>
          </ac:picMkLst>
        </pc:picChg>
      </pc:sldChg>
      <pc:sldChg chg="modSp mod">
        <pc:chgData name="Podili, Siva (Cognizant)" userId="3c3536d3-70ec-4cba-917b-c508de1b6af5" providerId="ADAL" clId="{76DBCC59-6FB2-42AB-9974-E600CAEB0E08}" dt="2022-11-16T10:53:04.615" v="1889" actId="1076"/>
        <pc:sldMkLst>
          <pc:docMk/>
          <pc:sldMk cId="85569584" sldId="2147471379"/>
        </pc:sldMkLst>
        <pc:spChg chg="mod">
          <ac:chgData name="Podili, Siva (Cognizant)" userId="3c3536d3-70ec-4cba-917b-c508de1b6af5" providerId="ADAL" clId="{76DBCC59-6FB2-42AB-9974-E600CAEB0E08}" dt="2022-11-16T06:20:57.694" v="242" actId="123"/>
          <ac:spMkLst>
            <pc:docMk/>
            <pc:sldMk cId="85569584" sldId="2147471379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10:52:55.949" v="1888" actId="20577"/>
          <ac:spMkLst>
            <pc:docMk/>
            <pc:sldMk cId="85569584" sldId="2147471379"/>
            <ac:spMk id="4" creationId="{CAA9FADE-9DAA-43AF-AB20-FD648C73EDF1}"/>
          </ac:spMkLst>
        </pc:spChg>
        <pc:picChg chg="mod">
          <ac:chgData name="Podili, Siva (Cognizant)" userId="3c3536d3-70ec-4cba-917b-c508de1b6af5" providerId="ADAL" clId="{76DBCC59-6FB2-42AB-9974-E600CAEB0E08}" dt="2022-11-16T10:53:04.615" v="1889" actId="1076"/>
          <ac:picMkLst>
            <pc:docMk/>
            <pc:sldMk cId="85569584" sldId="2147471379"/>
            <ac:picMk id="5" creationId="{5DADB723-9E54-2C72-9392-17BF152FE61F}"/>
          </ac:picMkLst>
        </pc:picChg>
      </pc:sldChg>
      <pc:sldChg chg="delSp modSp mod ord">
        <pc:chgData name="Podili, Siva (Cognizant)" userId="3c3536d3-70ec-4cba-917b-c508de1b6af5" providerId="ADAL" clId="{76DBCC59-6FB2-42AB-9974-E600CAEB0E08}" dt="2022-11-16T10:53:28.824" v="1890" actId="1076"/>
        <pc:sldMkLst>
          <pc:docMk/>
          <pc:sldMk cId="2288537837" sldId="2147471380"/>
        </pc:sldMkLst>
        <pc:spChg chg="mod">
          <ac:chgData name="Podili, Siva (Cognizant)" userId="3c3536d3-70ec-4cba-917b-c508de1b6af5" providerId="ADAL" clId="{76DBCC59-6FB2-42AB-9974-E600CAEB0E08}" dt="2022-11-16T06:56:45.463" v="683" actId="20577"/>
          <ac:spMkLst>
            <pc:docMk/>
            <pc:sldMk cId="2288537837" sldId="2147471380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10:15:08.155" v="1263" actId="21"/>
          <ac:spMkLst>
            <pc:docMk/>
            <pc:sldMk cId="2288537837" sldId="2147471380"/>
            <ac:spMk id="4" creationId="{CAA9FADE-9DAA-43AF-AB20-FD648C73EDF1}"/>
          </ac:spMkLst>
        </pc:spChg>
        <pc:picChg chg="mod">
          <ac:chgData name="Podili, Siva (Cognizant)" userId="3c3536d3-70ec-4cba-917b-c508de1b6af5" providerId="ADAL" clId="{76DBCC59-6FB2-42AB-9974-E600CAEB0E08}" dt="2022-11-16T10:53:28.824" v="1890" actId="1076"/>
          <ac:picMkLst>
            <pc:docMk/>
            <pc:sldMk cId="2288537837" sldId="2147471380"/>
            <ac:picMk id="5" creationId="{580A0F11-2156-E2E9-920D-D6E79D1DFECC}"/>
          </ac:picMkLst>
        </pc:picChg>
        <pc:picChg chg="del">
          <ac:chgData name="Podili, Siva (Cognizant)" userId="3c3536d3-70ec-4cba-917b-c508de1b6af5" providerId="ADAL" clId="{76DBCC59-6FB2-42AB-9974-E600CAEB0E08}" dt="2022-11-16T06:34:02.833" v="349" actId="478"/>
          <ac:picMkLst>
            <pc:docMk/>
            <pc:sldMk cId="2288537837" sldId="2147471380"/>
            <ac:picMk id="6" creationId="{7856D20F-A7B7-61A5-E096-F165959A5EA8}"/>
          </ac:picMkLst>
        </pc:picChg>
      </pc:sldChg>
      <pc:sldChg chg="modSp mod">
        <pc:chgData name="Podili, Siva (Cognizant)" userId="3c3536d3-70ec-4cba-917b-c508de1b6af5" providerId="ADAL" clId="{76DBCC59-6FB2-42AB-9974-E600CAEB0E08}" dt="2022-11-16T06:55:45.025" v="668" actId="20577"/>
        <pc:sldMkLst>
          <pc:docMk/>
          <pc:sldMk cId="2382283158" sldId="2147471381"/>
        </pc:sldMkLst>
        <pc:spChg chg="mod">
          <ac:chgData name="Podili, Siva (Cognizant)" userId="3c3536d3-70ec-4cba-917b-c508de1b6af5" providerId="ADAL" clId="{76DBCC59-6FB2-42AB-9974-E600CAEB0E08}" dt="2022-11-16T06:55:45.025" v="668" actId="20577"/>
          <ac:spMkLst>
            <pc:docMk/>
            <pc:sldMk cId="2382283158" sldId="2147471381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6:55:30.828" v="658" actId="6549"/>
          <ac:spMkLst>
            <pc:docMk/>
            <pc:sldMk cId="2382283158" sldId="2147471381"/>
            <ac:spMk id="4" creationId="{CAA9FADE-9DAA-43AF-AB20-FD648C73EDF1}"/>
          </ac:spMkLst>
        </pc:spChg>
        <pc:picChg chg="mod">
          <ac:chgData name="Podili, Siva (Cognizant)" userId="3c3536d3-70ec-4cba-917b-c508de1b6af5" providerId="ADAL" clId="{76DBCC59-6FB2-42AB-9974-E600CAEB0E08}" dt="2022-11-16T06:55:35.134" v="659" actId="1076"/>
          <ac:picMkLst>
            <pc:docMk/>
            <pc:sldMk cId="2382283158" sldId="2147471381"/>
            <ac:picMk id="6" creationId="{A83A5ABB-23FD-3988-C50F-42E6C7C83028}"/>
          </ac:picMkLst>
        </pc:picChg>
      </pc:sldChg>
      <pc:sldChg chg="modSp">
        <pc:chgData name="Podili, Siva (Cognizant)" userId="3c3536d3-70ec-4cba-917b-c508de1b6af5" providerId="ADAL" clId="{76DBCC59-6FB2-42AB-9974-E600CAEB0E08}" dt="2022-11-16T06:41:41.856" v="430" actId="20577"/>
        <pc:sldMkLst>
          <pc:docMk/>
          <pc:sldMk cId="2510493439" sldId="2147471382"/>
        </pc:sldMkLst>
        <pc:graphicFrameChg chg="mod">
          <ac:chgData name="Podili, Siva (Cognizant)" userId="3c3536d3-70ec-4cba-917b-c508de1b6af5" providerId="ADAL" clId="{76DBCC59-6FB2-42AB-9974-E600CAEB0E08}" dt="2022-11-16T06:41:41.856" v="430" actId="20577"/>
          <ac:graphicFrameMkLst>
            <pc:docMk/>
            <pc:sldMk cId="2510493439" sldId="2147471382"/>
            <ac:graphicFrameMk id="4" creationId="{6503B492-A88D-8CAF-0180-B7AB788FC957}"/>
          </ac:graphicFrameMkLst>
        </pc:graphicFrameChg>
      </pc:sldChg>
      <pc:sldChg chg="modSp mod">
        <pc:chgData name="Podili, Siva (Cognizant)" userId="3c3536d3-70ec-4cba-917b-c508de1b6af5" providerId="ADAL" clId="{76DBCC59-6FB2-42AB-9974-E600CAEB0E08}" dt="2022-11-16T06:48:13.759" v="485" actId="113"/>
        <pc:sldMkLst>
          <pc:docMk/>
          <pc:sldMk cId="2226873803" sldId="2147471383"/>
        </pc:sldMkLst>
        <pc:spChg chg="mod">
          <ac:chgData name="Podili, Siva (Cognizant)" userId="3c3536d3-70ec-4cba-917b-c508de1b6af5" providerId="ADAL" clId="{76DBCC59-6FB2-42AB-9974-E600CAEB0E08}" dt="2022-11-16T06:20:46.101" v="240" actId="123"/>
          <ac:spMkLst>
            <pc:docMk/>
            <pc:sldMk cId="2226873803" sldId="2147471383"/>
            <ac:spMk id="2" creationId="{6F6D320C-DCFB-E772-895C-CA136BBD66E3}"/>
          </ac:spMkLst>
        </pc:spChg>
        <pc:spChg chg="mod">
          <ac:chgData name="Podili, Siva (Cognizant)" userId="3c3536d3-70ec-4cba-917b-c508de1b6af5" providerId="ADAL" clId="{76DBCC59-6FB2-42AB-9974-E600CAEB0E08}" dt="2022-11-16T06:48:13.759" v="485" actId="113"/>
          <ac:spMkLst>
            <pc:docMk/>
            <pc:sldMk cId="2226873803" sldId="2147471383"/>
            <ac:spMk id="14" creationId="{FF7B4571-3EA9-BA9F-942B-364EC970D207}"/>
          </ac:spMkLst>
        </pc:spChg>
        <pc:picChg chg="mod">
          <ac:chgData name="Podili, Siva (Cognizant)" userId="3c3536d3-70ec-4cba-917b-c508de1b6af5" providerId="ADAL" clId="{76DBCC59-6FB2-42AB-9974-E600CAEB0E08}" dt="2022-11-16T06:46:32.400" v="463" actId="14100"/>
          <ac:picMkLst>
            <pc:docMk/>
            <pc:sldMk cId="2226873803" sldId="2147471383"/>
            <ac:picMk id="11" creationId="{27A573DB-810F-7FC0-6C66-1EFFF1D0CDA6}"/>
          </ac:picMkLst>
        </pc:picChg>
      </pc:sldChg>
      <pc:sldChg chg="delSp modSp add del mod">
        <pc:chgData name="Podili, Siva (Cognizant)" userId="3c3536d3-70ec-4cba-917b-c508de1b6af5" providerId="ADAL" clId="{76DBCC59-6FB2-42AB-9974-E600CAEB0E08}" dt="2022-11-16T11:37:56.855" v="1998" actId="47"/>
        <pc:sldMkLst>
          <pc:docMk/>
          <pc:sldMk cId="3061229116" sldId="2147471384"/>
        </pc:sldMkLst>
        <pc:spChg chg="mod">
          <ac:chgData name="Podili, Siva (Cognizant)" userId="3c3536d3-70ec-4cba-917b-c508de1b6af5" providerId="ADAL" clId="{76DBCC59-6FB2-42AB-9974-E600CAEB0E08}" dt="2022-11-16T10:13:50.776" v="1237" actId="27107"/>
          <ac:spMkLst>
            <pc:docMk/>
            <pc:sldMk cId="3061229116" sldId="2147471384"/>
            <ac:spMk id="4" creationId="{CAA9FADE-9DAA-43AF-AB20-FD648C73EDF1}"/>
          </ac:spMkLst>
        </pc:spChg>
        <pc:picChg chg="del">
          <ac:chgData name="Podili, Siva (Cognizant)" userId="3c3536d3-70ec-4cba-917b-c508de1b6af5" providerId="ADAL" clId="{76DBCC59-6FB2-42AB-9974-E600CAEB0E08}" dt="2022-11-16T06:31:35.532" v="318" actId="478"/>
          <ac:picMkLst>
            <pc:docMk/>
            <pc:sldMk cId="3061229116" sldId="2147471384"/>
            <ac:picMk id="5" creationId="{6A02525A-89B6-C7DF-F1BE-66B313F9B370}"/>
          </ac:picMkLst>
        </pc:picChg>
        <pc:picChg chg="mod">
          <ac:chgData name="Podili, Siva (Cognizant)" userId="3c3536d3-70ec-4cba-917b-c508de1b6af5" providerId="ADAL" clId="{76DBCC59-6FB2-42AB-9974-E600CAEB0E08}" dt="2022-11-16T11:34:16.063" v="1915" actId="14100"/>
          <ac:picMkLst>
            <pc:docMk/>
            <pc:sldMk cId="3061229116" sldId="2147471384"/>
            <ac:picMk id="6" creationId="{BF4FF4EC-DFD2-1668-6169-B27F7FC6B8B3}"/>
          </ac:picMkLst>
        </pc:picChg>
      </pc:sldChg>
      <pc:sldChg chg="delSp modSp add mod">
        <pc:chgData name="Podili, Siva (Cognizant)" userId="3c3536d3-70ec-4cba-917b-c508de1b6af5" providerId="ADAL" clId="{76DBCC59-6FB2-42AB-9974-E600CAEB0E08}" dt="2022-11-16T10:15:18.065" v="1268" actId="20577"/>
        <pc:sldMkLst>
          <pc:docMk/>
          <pc:sldMk cId="1163344052" sldId="2147471385"/>
        </pc:sldMkLst>
        <pc:spChg chg="mod">
          <ac:chgData name="Podili, Siva (Cognizant)" userId="3c3536d3-70ec-4cba-917b-c508de1b6af5" providerId="ADAL" clId="{76DBCC59-6FB2-42AB-9974-E600CAEB0E08}" dt="2022-11-16T06:56:40.293" v="680" actId="20577"/>
          <ac:spMkLst>
            <pc:docMk/>
            <pc:sldMk cId="1163344052" sldId="2147471385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10:15:18.065" v="1268" actId="20577"/>
          <ac:spMkLst>
            <pc:docMk/>
            <pc:sldMk cId="1163344052" sldId="2147471385"/>
            <ac:spMk id="4" creationId="{CAA9FADE-9DAA-43AF-AB20-FD648C73EDF1}"/>
          </ac:spMkLst>
        </pc:spChg>
        <pc:picChg chg="del">
          <ac:chgData name="Podili, Siva (Cognizant)" userId="3c3536d3-70ec-4cba-917b-c508de1b6af5" providerId="ADAL" clId="{76DBCC59-6FB2-42AB-9974-E600CAEB0E08}" dt="2022-11-16T06:35:48.531" v="400" actId="478"/>
          <ac:picMkLst>
            <pc:docMk/>
            <pc:sldMk cId="1163344052" sldId="2147471385"/>
            <ac:picMk id="5" creationId="{580A0F11-2156-E2E9-920D-D6E79D1DFECC}"/>
          </ac:picMkLst>
        </pc:picChg>
        <pc:picChg chg="mod">
          <ac:chgData name="Podili, Siva (Cognizant)" userId="3c3536d3-70ec-4cba-917b-c508de1b6af5" providerId="ADAL" clId="{76DBCC59-6FB2-42AB-9974-E600CAEB0E08}" dt="2022-11-16T06:36:08.713" v="407" actId="14100"/>
          <ac:picMkLst>
            <pc:docMk/>
            <pc:sldMk cId="1163344052" sldId="2147471385"/>
            <ac:picMk id="6" creationId="{7856D20F-A7B7-61A5-E096-F165959A5EA8}"/>
          </ac:picMkLst>
        </pc:picChg>
      </pc:sldChg>
      <pc:sldChg chg="addSp delSp modSp add mod ord">
        <pc:chgData name="Podili, Siva (Cognizant)" userId="3c3536d3-70ec-4cba-917b-c508de1b6af5" providerId="ADAL" clId="{76DBCC59-6FB2-42AB-9974-E600CAEB0E08}" dt="2022-11-16T07:01:07.151" v="719" actId="20577"/>
        <pc:sldMkLst>
          <pc:docMk/>
          <pc:sldMk cId="1904213475" sldId="2147471386"/>
        </pc:sldMkLst>
        <pc:spChg chg="mod">
          <ac:chgData name="Podili, Siva (Cognizant)" userId="3c3536d3-70ec-4cba-917b-c508de1b6af5" providerId="ADAL" clId="{76DBCC59-6FB2-42AB-9974-E600CAEB0E08}" dt="2022-11-16T06:59:44.460" v="701" actId="20577"/>
          <ac:spMkLst>
            <pc:docMk/>
            <pc:sldMk cId="1904213475" sldId="2147471386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7:01:07.151" v="719" actId="20577"/>
          <ac:spMkLst>
            <pc:docMk/>
            <pc:sldMk cId="1904213475" sldId="2147471386"/>
            <ac:spMk id="10" creationId="{808161E1-C8DC-454E-B134-3843D1A9F51E}"/>
          </ac:spMkLst>
        </pc:spChg>
        <pc:picChg chg="add del mod">
          <ac:chgData name="Podili, Siva (Cognizant)" userId="3c3536d3-70ec-4cba-917b-c508de1b6af5" providerId="ADAL" clId="{76DBCC59-6FB2-42AB-9974-E600CAEB0E08}" dt="2022-11-16T06:59:12.891" v="693" actId="478"/>
          <ac:picMkLst>
            <pc:docMk/>
            <pc:sldMk cId="1904213475" sldId="2147471386"/>
            <ac:picMk id="5" creationId="{71D051BD-BDAA-487A-ABF8-D395D1158003}"/>
          </ac:picMkLst>
        </pc:picChg>
        <pc:picChg chg="add mod">
          <ac:chgData name="Podili, Siva (Cognizant)" userId="3c3536d3-70ec-4cba-917b-c508de1b6af5" providerId="ADAL" clId="{76DBCC59-6FB2-42AB-9974-E600CAEB0E08}" dt="2022-11-16T06:59:40.181" v="695" actId="1076"/>
          <ac:picMkLst>
            <pc:docMk/>
            <pc:sldMk cId="1904213475" sldId="2147471386"/>
            <ac:picMk id="7" creationId="{849FAF21-FE23-430A-BD9E-214E814E5677}"/>
          </ac:picMkLst>
        </pc:picChg>
      </pc:sldChg>
      <pc:sldChg chg="add">
        <pc:chgData name="Podili, Siva (Cognizant)" userId="3c3536d3-70ec-4cba-917b-c508de1b6af5" providerId="ADAL" clId="{76DBCC59-6FB2-42AB-9974-E600CAEB0E08}" dt="2022-11-16T06:59:03.111" v="690" actId="2890"/>
        <pc:sldMkLst>
          <pc:docMk/>
          <pc:sldMk cId="518333560" sldId="2147471387"/>
        </pc:sldMkLst>
      </pc:sldChg>
      <pc:sldChg chg="addSp modSp mod">
        <pc:chgData name="Podili, Siva (Cognizant)" userId="3c3536d3-70ec-4cba-917b-c508de1b6af5" providerId="ADAL" clId="{76DBCC59-6FB2-42AB-9974-E600CAEB0E08}" dt="2022-11-16T11:43:37.656" v="2075" actId="122"/>
        <pc:sldMkLst>
          <pc:docMk/>
          <pc:sldMk cId="3083554466" sldId="2147471388"/>
        </pc:sldMkLst>
        <pc:spChg chg="add mod">
          <ac:chgData name="Podili, Siva (Cognizant)" userId="3c3536d3-70ec-4cba-917b-c508de1b6af5" providerId="ADAL" clId="{76DBCC59-6FB2-42AB-9974-E600CAEB0E08}" dt="2022-11-16T11:43:37.656" v="2075" actId="122"/>
          <ac:spMkLst>
            <pc:docMk/>
            <pc:sldMk cId="3083554466" sldId="2147471388"/>
            <ac:spMk id="8" creationId="{E57C29AC-FB13-432C-A58C-C122EB9110FE}"/>
          </ac:spMkLst>
        </pc:spChg>
        <pc:spChg chg="add mod">
          <ac:chgData name="Podili, Siva (Cognizant)" userId="3c3536d3-70ec-4cba-917b-c508de1b6af5" providerId="ADAL" clId="{76DBCC59-6FB2-42AB-9974-E600CAEB0E08}" dt="2022-11-16T11:43:16.229" v="2065" actId="1076"/>
          <ac:spMkLst>
            <pc:docMk/>
            <pc:sldMk cId="3083554466" sldId="2147471388"/>
            <ac:spMk id="11" creationId="{A6015DA9-046D-4DE7-A27D-3B7F4A1C3B9D}"/>
          </ac:spMkLst>
        </pc:spChg>
      </pc:sldChg>
      <pc:sldChg chg="addSp modSp mod">
        <pc:chgData name="Podili, Siva (Cognizant)" userId="3c3536d3-70ec-4cba-917b-c508de1b6af5" providerId="ADAL" clId="{76DBCC59-6FB2-42AB-9974-E600CAEB0E08}" dt="2022-11-16T11:40:19.523" v="2031" actId="20577"/>
        <pc:sldMkLst>
          <pc:docMk/>
          <pc:sldMk cId="3160075607" sldId="2147471389"/>
        </pc:sldMkLst>
        <pc:spChg chg="add mod">
          <ac:chgData name="Podili, Siva (Cognizant)" userId="3c3536d3-70ec-4cba-917b-c508de1b6af5" providerId="ADAL" clId="{76DBCC59-6FB2-42AB-9974-E600CAEB0E08}" dt="2022-11-16T11:40:15.519" v="2029" actId="20577"/>
          <ac:spMkLst>
            <pc:docMk/>
            <pc:sldMk cId="3160075607" sldId="2147471389"/>
            <ac:spMk id="5" creationId="{8B4EB32A-2736-43D3-8D30-CDB0C0832C92}"/>
          </ac:spMkLst>
        </pc:spChg>
        <pc:spChg chg="add mod">
          <ac:chgData name="Podili, Siva (Cognizant)" userId="3c3536d3-70ec-4cba-917b-c508de1b6af5" providerId="ADAL" clId="{76DBCC59-6FB2-42AB-9974-E600CAEB0E08}" dt="2022-11-16T11:39:25.380" v="2013" actId="1076"/>
          <ac:spMkLst>
            <pc:docMk/>
            <pc:sldMk cId="3160075607" sldId="2147471389"/>
            <ac:spMk id="7" creationId="{58D65D40-784F-4656-90E2-AAF34A87D8AD}"/>
          </ac:spMkLst>
        </pc:spChg>
        <pc:spChg chg="add mod">
          <ac:chgData name="Podili, Siva (Cognizant)" userId="3c3536d3-70ec-4cba-917b-c508de1b6af5" providerId="ADAL" clId="{76DBCC59-6FB2-42AB-9974-E600CAEB0E08}" dt="2022-11-16T11:40:19.523" v="2031" actId="20577"/>
          <ac:spMkLst>
            <pc:docMk/>
            <pc:sldMk cId="3160075607" sldId="2147471389"/>
            <ac:spMk id="11" creationId="{F215C8E1-CF03-447C-97CC-6E0DA1BE4A0E}"/>
          </ac:spMkLst>
        </pc:spChg>
        <pc:picChg chg="mod">
          <ac:chgData name="Podili, Siva (Cognizant)" userId="3c3536d3-70ec-4cba-917b-c508de1b6af5" providerId="ADAL" clId="{76DBCC59-6FB2-42AB-9974-E600CAEB0E08}" dt="2022-11-16T11:38:30.543" v="1999" actId="1076"/>
          <ac:picMkLst>
            <pc:docMk/>
            <pc:sldMk cId="3160075607" sldId="2147471389"/>
            <ac:picMk id="6" creationId="{EEB4AB59-2DC2-1E2E-5734-4D1B26726856}"/>
          </ac:picMkLst>
        </pc:picChg>
        <pc:picChg chg="mod">
          <ac:chgData name="Podili, Siva (Cognizant)" userId="3c3536d3-70ec-4cba-917b-c508de1b6af5" providerId="ADAL" clId="{76DBCC59-6FB2-42AB-9974-E600CAEB0E08}" dt="2022-11-16T11:38:33.505" v="2000" actId="1076"/>
          <ac:picMkLst>
            <pc:docMk/>
            <pc:sldMk cId="3160075607" sldId="2147471389"/>
            <ac:picMk id="8" creationId="{3D553B56-1797-7D1B-C4E0-48D37CA35C10}"/>
          </ac:picMkLst>
        </pc:picChg>
      </pc:sldChg>
      <pc:sldChg chg="modSp add mod">
        <pc:chgData name="Podili, Siva (Cognizant)" userId="3c3536d3-70ec-4cba-917b-c508de1b6af5" providerId="ADAL" clId="{76DBCC59-6FB2-42AB-9974-E600CAEB0E08}" dt="2022-11-16T10:17:38.945" v="1285" actId="20577"/>
        <pc:sldMkLst>
          <pc:docMk/>
          <pc:sldMk cId="4242622995" sldId="2147471390"/>
        </pc:sldMkLst>
        <pc:spChg chg="mod">
          <ac:chgData name="Podili, Siva (Cognizant)" userId="3c3536d3-70ec-4cba-917b-c508de1b6af5" providerId="ADAL" clId="{76DBCC59-6FB2-42AB-9974-E600CAEB0E08}" dt="2022-11-16T10:17:38.945" v="1285" actId="20577"/>
          <ac:spMkLst>
            <pc:docMk/>
            <pc:sldMk cId="4242622995" sldId="2147471390"/>
            <ac:spMk id="10" creationId="{808161E1-C8DC-454E-B134-3843D1A9F51E}"/>
          </ac:spMkLst>
        </pc:spChg>
      </pc:sldChg>
      <pc:sldChg chg="modSp add del mod">
        <pc:chgData name="Podili, Siva (Cognizant)" userId="3c3536d3-70ec-4cba-917b-c508de1b6af5" providerId="ADAL" clId="{76DBCC59-6FB2-42AB-9974-E600CAEB0E08}" dt="2022-11-16T10:42:36.939" v="1858" actId="2696"/>
        <pc:sldMkLst>
          <pc:docMk/>
          <pc:sldMk cId="1255053547" sldId="2147471391"/>
        </pc:sldMkLst>
        <pc:spChg chg="mod">
          <ac:chgData name="Podili, Siva (Cognizant)" userId="3c3536d3-70ec-4cba-917b-c508de1b6af5" providerId="ADAL" clId="{76DBCC59-6FB2-42AB-9974-E600CAEB0E08}" dt="2022-11-16T10:41:13.771" v="1855" actId="21"/>
          <ac:spMkLst>
            <pc:docMk/>
            <pc:sldMk cId="1255053547" sldId="2147471391"/>
            <ac:spMk id="4" creationId="{0652CE54-8C7B-0004-E948-B429AACA1BC9}"/>
          </ac:spMkLst>
        </pc:spChg>
      </pc:sldChg>
      <pc:sldChg chg="addSp modSp add mod">
        <pc:chgData name="Podili, Siva (Cognizant)" userId="3c3536d3-70ec-4cba-917b-c508de1b6af5" providerId="ADAL" clId="{76DBCC59-6FB2-42AB-9974-E600CAEB0E08}" dt="2022-11-16T10:40:29.538" v="1852" actId="20577"/>
        <pc:sldMkLst>
          <pc:docMk/>
          <pc:sldMk cId="1133026051" sldId="2147471392"/>
        </pc:sldMkLst>
        <pc:spChg chg="add mod">
          <ac:chgData name="Podili, Siva (Cognizant)" userId="3c3536d3-70ec-4cba-917b-c508de1b6af5" providerId="ADAL" clId="{76DBCC59-6FB2-42AB-9974-E600CAEB0E08}" dt="2022-11-16T10:40:29.538" v="1852" actId="20577"/>
          <ac:spMkLst>
            <pc:docMk/>
            <pc:sldMk cId="1133026051" sldId="2147471392"/>
            <ac:spMk id="4" creationId="{78F591CA-4B9B-405D-846F-918394F6148A}"/>
          </ac:spMkLst>
        </pc:spChg>
        <pc:picChg chg="mod">
          <ac:chgData name="Podili, Siva (Cognizant)" userId="3c3536d3-70ec-4cba-917b-c508de1b6af5" providerId="ADAL" clId="{76DBCC59-6FB2-42AB-9974-E600CAEB0E08}" dt="2022-11-16T10:32:04.566" v="1508" actId="1076"/>
          <ac:picMkLst>
            <pc:docMk/>
            <pc:sldMk cId="1133026051" sldId="2147471392"/>
            <ac:picMk id="1026" creationId="{398415CD-B6D5-4937-A8C6-14C94B99EADF}"/>
          </ac:picMkLst>
        </pc:picChg>
      </pc:sldChg>
      <pc:sldChg chg="addSp delSp modSp add mod">
        <pc:chgData name="Podili, Siva (Cognizant)" userId="3c3536d3-70ec-4cba-917b-c508de1b6af5" providerId="ADAL" clId="{76DBCC59-6FB2-42AB-9974-E600CAEB0E08}" dt="2022-11-16T10:37:15.227" v="1719" actId="123"/>
        <pc:sldMkLst>
          <pc:docMk/>
          <pc:sldMk cId="2222036632" sldId="2147471393"/>
        </pc:sldMkLst>
        <pc:spChg chg="mod">
          <ac:chgData name="Podili, Siva (Cognizant)" userId="3c3536d3-70ec-4cba-917b-c508de1b6af5" providerId="ADAL" clId="{76DBCC59-6FB2-42AB-9974-E600CAEB0E08}" dt="2022-11-16T10:32:46.097" v="1513" actId="14100"/>
          <ac:spMkLst>
            <pc:docMk/>
            <pc:sldMk cId="2222036632" sldId="2147471393"/>
            <ac:spMk id="3" creationId="{D53E2902-4A5A-46B9-B392-B95790FFE04B}"/>
          </ac:spMkLst>
        </pc:spChg>
        <pc:spChg chg="add del mod">
          <ac:chgData name="Podili, Siva (Cognizant)" userId="3c3536d3-70ec-4cba-917b-c508de1b6af5" providerId="ADAL" clId="{76DBCC59-6FB2-42AB-9974-E600CAEB0E08}" dt="2022-11-16T10:37:15.227" v="1719" actId="123"/>
          <ac:spMkLst>
            <pc:docMk/>
            <pc:sldMk cId="2222036632" sldId="2147471393"/>
            <ac:spMk id="4" creationId="{F67DA751-C311-4CC0-AA8F-0AEDF0C1836D}"/>
          </ac:spMkLst>
        </pc:spChg>
        <pc:picChg chg="mod">
          <ac:chgData name="Podili, Siva (Cognizant)" userId="3c3536d3-70ec-4cba-917b-c508de1b6af5" providerId="ADAL" clId="{76DBCC59-6FB2-42AB-9974-E600CAEB0E08}" dt="2022-11-16T10:32:34.631" v="1511" actId="1076"/>
          <ac:picMkLst>
            <pc:docMk/>
            <pc:sldMk cId="2222036632" sldId="2147471393"/>
            <ac:picMk id="1028" creationId="{B76E8190-D053-4830-8CA1-143945D8081D}"/>
          </ac:picMkLst>
        </pc:picChg>
      </pc:sldChg>
      <pc:sldChg chg="modSp add mod">
        <pc:chgData name="Podili, Siva (Cognizant)" userId="3c3536d3-70ec-4cba-917b-c508de1b6af5" providerId="ADAL" clId="{76DBCC59-6FB2-42AB-9974-E600CAEB0E08}" dt="2022-11-16T10:21:49.688" v="1321" actId="14100"/>
        <pc:sldMkLst>
          <pc:docMk/>
          <pc:sldMk cId="4221111420" sldId="2147471394"/>
        </pc:sldMkLst>
        <pc:spChg chg="mod">
          <ac:chgData name="Podili, Siva (Cognizant)" userId="3c3536d3-70ec-4cba-917b-c508de1b6af5" providerId="ADAL" clId="{76DBCC59-6FB2-42AB-9974-E600CAEB0E08}" dt="2022-11-16T10:21:49.688" v="1321" actId="14100"/>
          <ac:spMkLst>
            <pc:docMk/>
            <pc:sldMk cId="4221111420" sldId="2147471394"/>
            <ac:spMk id="35" creationId="{6A4BD8DF-9938-4802-AC9C-B6CAE9F7E963}"/>
          </ac:spMkLst>
        </pc:spChg>
      </pc:sldChg>
      <pc:sldChg chg="addSp delSp modSp add mod">
        <pc:chgData name="Podili, Siva (Cognizant)" userId="3c3536d3-70ec-4cba-917b-c508de1b6af5" providerId="ADAL" clId="{76DBCC59-6FB2-42AB-9974-E600CAEB0E08}" dt="2022-11-16T10:41:33.397" v="1857" actId="1076"/>
        <pc:sldMkLst>
          <pc:docMk/>
          <pc:sldMk cId="3398038245" sldId="2147471395"/>
        </pc:sldMkLst>
        <pc:spChg chg="add mod">
          <ac:chgData name="Podili, Siva (Cognizant)" userId="3c3536d3-70ec-4cba-917b-c508de1b6af5" providerId="ADAL" clId="{76DBCC59-6FB2-42AB-9974-E600CAEB0E08}" dt="2022-11-16T10:41:33.397" v="1857" actId="1076"/>
          <ac:spMkLst>
            <pc:docMk/>
            <pc:sldMk cId="3398038245" sldId="2147471395"/>
            <ac:spMk id="20" creationId="{2F3388E8-4EB0-4433-B264-0813B79F1E7C}"/>
          </ac:spMkLst>
        </pc:spChg>
        <pc:spChg chg="del mod">
          <ac:chgData name="Podili, Siva (Cognizant)" userId="3c3536d3-70ec-4cba-917b-c508de1b6af5" providerId="ADAL" clId="{76DBCC59-6FB2-42AB-9974-E600CAEB0E08}" dt="2022-11-16T10:26:57.255" v="1496" actId="478"/>
          <ac:spMkLst>
            <pc:docMk/>
            <pc:sldMk cId="3398038245" sldId="2147471395"/>
            <ac:spMk id="30" creationId="{BD9E0AE2-ADF1-46E9-B7DD-4FF18979BFAD}"/>
          </ac:spMkLst>
        </pc:spChg>
        <pc:spChg chg="del mod">
          <ac:chgData name="Podili, Siva (Cognizant)" userId="3c3536d3-70ec-4cba-917b-c508de1b6af5" providerId="ADAL" clId="{76DBCC59-6FB2-42AB-9974-E600CAEB0E08}" dt="2022-11-16T10:27:00.641" v="1500" actId="478"/>
          <ac:spMkLst>
            <pc:docMk/>
            <pc:sldMk cId="3398038245" sldId="2147471395"/>
            <ac:spMk id="35" creationId="{6A4BD8DF-9938-4802-AC9C-B6CAE9F7E963}"/>
          </ac:spMkLst>
        </pc:spChg>
        <pc:graphicFrameChg chg="add mod modGraphic">
          <ac:chgData name="Podili, Siva (Cognizant)" userId="3c3536d3-70ec-4cba-917b-c508de1b6af5" providerId="ADAL" clId="{76DBCC59-6FB2-42AB-9974-E600CAEB0E08}" dt="2022-11-16T10:27:12.871" v="1502"/>
          <ac:graphicFrameMkLst>
            <pc:docMk/>
            <pc:sldMk cId="3398038245" sldId="2147471395"/>
            <ac:graphicFrameMk id="4" creationId="{19A21B93-DE79-4CDF-B2A2-E2C75EE496D5}"/>
          </ac:graphicFrameMkLst>
        </pc:graphicFrameChg>
      </pc:sldChg>
      <pc:sldChg chg="addSp delSp add del mod">
        <pc:chgData name="Podili, Siva (Cognizant)" userId="3c3536d3-70ec-4cba-917b-c508de1b6af5" providerId="ADAL" clId="{76DBCC59-6FB2-42AB-9974-E600CAEB0E08}" dt="2022-11-16T10:27:32.878" v="1506" actId="2890"/>
        <pc:sldMkLst>
          <pc:docMk/>
          <pc:sldMk cId="4112220046" sldId="2147471396"/>
        </pc:sldMkLst>
        <pc:spChg chg="add del">
          <ac:chgData name="Podili, Siva (Cognizant)" userId="3c3536d3-70ec-4cba-917b-c508de1b6af5" providerId="ADAL" clId="{76DBCC59-6FB2-42AB-9974-E600CAEB0E08}" dt="2022-11-16T10:27:31.733" v="1505" actId="478"/>
          <ac:spMkLst>
            <pc:docMk/>
            <pc:sldMk cId="4112220046" sldId="2147471396"/>
            <ac:spMk id="30" creationId="{BD9E0AE2-ADF1-46E9-B7DD-4FF18979BFAD}"/>
          </ac:spMkLst>
        </pc:spChg>
      </pc:sldChg>
      <pc:sldChg chg="addSp delSp modSp mod ord">
        <pc:chgData name="Podili, Siva (Cognizant)" userId="3c3536d3-70ec-4cba-917b-c508de1b6af5" providerId="ADAL" clId="{76DBCC59-6FB2-42AB-9974-E600CAEB0E08}" dt="2022-11-16T11:37:49.524" v="1996" actId="12"/>
        <pc:sldMkLst>
          <pc:docMk/>
          <pc:sldMk cId="2457040272" sldId="2147471397"/>
        </pc:sldMkLst>
        <pc:spChg chg="mod">
          <ac:chgData name="Podili, Siva (Cognizant)" userId="3c3536d3-70ec-4cba-917b-c508de1b6af5" providerId="ADAL" clId="{76DBCC59-6FB2-42AB-9974-E600CAEB0E08}" dt="2022-11-16T11:34:34.206" v="1917"/>
          <ac:spMkLst>
            <pc:docMk/>
            <pc:sldMk cId="2457040272" sldId="2147471397"/>
            <ac:spMk id="2" creationId="{72995E2D-8B18-4886-88E6-8ADCDEBFF363}"/>
          </ac:spMkLst>
        </pc:spChg>
        <pc:graphicFrameChg chg="mod modGraphic">
          <ac:chgData name="Podili, Siva (Cognizant)" userId="3c3536d3-70ec-4cba-917b-c508de1b6af5" providerId="ADAL" clId="{76DBCC59-6FB2-42AB-9974-E600CAEB0E08}" dt="2022-11-16T11:37:49.524" v="1996" actId="12"/>
          <ac:graphicFrameMkLst>
            <pc:docMk/>
            <pc:sldMk cId="2457040272" sldId="2147471397"/>
            <ac:graphicFrameMk id="7" creationId="{B3CBEB3C-2FA5-45C7-BEFC-CFE836AB9B27}"/>
          </ac:graphicFrameMkLst>
        </pc:graphicFrameChg>
        <pc:picChg chg="add del">
          <ac:chgData name="Podili, Siva (Cognizant)" userId="3c3536d3-70ec-4cba-917b-c508de1b6af5" providerId="ADAL" clId="{76DBCC59-6FB2-42AB-9974-E600CAEB0E08}" dt="2022-11-16T11:34:09.622" v="1914" actId="478"/>
          <ac:picMkLst>
            <pc:docMk/>
            <pc:sldMk cId="2457040272" sldId="2147471397"/>
            <ac:picMk id="6" creationId="{7856D20F-A7B7-61A5-E096-F165959A5EA8}"/>
          </ac:picMkLst>
        </pc:picChg>
        <pc:picChg chg="del mod">
          <ac:chgData name="Podili, Siva (Cognizant)" userId="3c3536d3-70ec-4cba-917b-c508de1b6af5" providerId="ADAL" clId="{76DBCC59-6FB2-42AB-9974-E600CAEB0E08}" dt="2022-11-16T11:33:53.565" v="1910" actId="478"/>
          <ac:picMkLst>
            <pc:docMk/>
            <pc:sldMk cId="2457040272" sldId="2147471397"/>
            <ac:picMk id="12" creationId="{0F9AB5CB-99B7-4984-A72A-7DFE57A35897}"/>
          </ac:picMkLst>
        </pc:picChg>
        <pc:picChg chg="add del mod">
          <ac:chgData name="Podili, Siva (Cognizant)" userId="3c3536d3-70ec-4cba-917b-c508de1b6af5" providerId="ADAL" clId="{76DBCC59-6FB2-42AB-9974-E600CAEB0E08}" dt="2022-11-16T11:33:45.352" v="1905"/>
          <ac:picMkLst>
            <pc:docMk/>
            <pc:sldMk cId="2457040272" sldId="2147471397"/>
            <ac:picMk id="15" creationId="{1FEB8229-0946-4866-86F9-6404983270D8}"/>
          </ac:picMkLst>
        </pc:picChg>
        <pc:picChg chg="add mod">
          <ac:chgData name="Podili, Siva (Cognizant)" userId="3c3536d3-70ec-4cba-917b-c508de1b6af5" providerId="ADAL" clId="{76DBCC59-6FB2-42AB-9974-E600CAEB0E08}" dt="2022-11-16T11:34:01.646" v="1913" actId="1076"/>
          <ac:picMkLst>
            <pc:docMk/>
            <pc:sldMk cId="2457040272" sldId="2147471397"/>
            <ac:picMk id="16" creationId="{6E095356-4D5F-4BD2-B86C-CCE5039876E1}"/>
          </ac:picMkLst>
        </pc:picChg>
        <pc:picChg chg="add mod">
          <ac:chgData name="Podili, Siva (Cognizant)" userId="3c3536d3-70ec-4cba-917b-c508de1b6af5" providerId="ADAL" clId="{76DBCC59-6FB2-42AB-9974-E600CAEB0E08}" dt="2022-11-16T11:34:19.691" v="1916"/>
          <ac:picMkLst>
            <pc:docMk/>
            <pc:sldMk cId="2457040272" sldId="2147471397"/>
            <ac:picMk id="17" creationId="{8D4799EF-F29D-497C-8B61-6AA02407BB99}"/>
          </ac:picMkLst>
        </pc:picChg>
      </pc:sldChg>
      <pc:sldChg chg="add">
        <pc:chgData name="Podili, Siva (Cognizant)" userId="3c3536d3-70ec-4cba-917b-c508de1b6af5" providerId="ADAL" clId="{76DBCC59-6FB2-42AB-9974-E600CAEB0E08}" dt="2022-11-16T11:33:09.010" v="1891" actId="2890"/>
        <pc:sldMkLst>
          <pc:docMk/>
          <pc:sldMk cId="2929284146" sldId="2147471398"/>
        </pc:sldMkLst>
      </pc:sldChg>
    </pc:docChg>
  </pc:docChgLst>
  <pc:docChgLst>
    <pc:chgData name="Podili, Siva (Cognizant)" userId="S::2221577@cognizant.com::3c3536d3-70ec-4cba-917b-c508de1b6af5" providerId="AD" clId="Web-{CD0C508E-84FF-C57A-378C-10CDAF986A2C}"/>
    <pc:docChg chg="modSld">
      <pc:chgData name="Podili, Siva (Cognizant)" userId="S::2221577@cognizant.com::3c3536d3-70ec-4cba-917b-c508de1b6af5" providerId="AD" clId="Web-{CD0C508E-84FF-C57A-378C-10CDAF986A2C}" dt="2022-11-18T05:50:59.865" v="24" actId="14100"/>
      <pc:docMkLst>
        <pc:docMk/>
      </pc:docMkLst>
      <pc:sldChg chg="addSp delSp modSp">
        <pc:chgData name="Podili, Siva (Cognizant)" userId="S::2221577@cognizant.com::3c3536d3-70ec-4cba-917b-c508de1b6af5" providerId="AD" clId="Web-{CD0C508E-84FF-C57A-378C-10CDAF986A2C}" dt="2022-11-18T05:50:59.865" v="24" actId="14100"/>
        <pc:sldMkLst>
          <pc:docMk/>
          <pc:sldMk cId="3083554466" sldId="2147471388"/>
        </pc:sldMkLst>
        <pc:picChg chg="del">
          <ac:chgData name="Podili, Siva (Cognizant)" userId="S::2221577@cognizant.com::3c3536d3-70ec-4cba-917b-c508de1b6af5" providerId="AD" clId="Web-{CD0C508E-84FF-C57A-378C-10CDAF986A2C}" dt="2022-11-18T05:50:10.567" v="13"/>
          <ac:picMkLst>
            <pc:docMk/>
            <pc:sldMk cId="3083554466" sldId="2147471388"/>
            <ac:picMk id="5" creationId="{E68639C2-8B0F-9C05-DFF5-A03790DA67A1}"/>
          </ac:picMkLst>
        </pc:picChg>
        <pc:picChg chg="add mod">
          <ac:chgData name="Podili, Siva (Cognizant)" userId="S::2221577@cognizant.com::3c3536d3-70ec-4cba-917b-c508de1b6af5" providerId="AD" clId="Web-{CD0C508E-84FF-C57A-378C-10CDAF986A2C}" dt="2022-11-18T05:50:59.865" v="24" actId="14100"/>
          <ac:picMkLst>
            <pc:docMk/>
            <pc:sldMk cId="3083554466" sldId="2147471388"/>
            <ac:picMk id="6" creationId="{5C2FDE00-F345-C537-9FBD-08042CD4FCC9}"/>
          </ac:picMkLst>
        </pc:picChg>
      </pc:sldChg>
      <pc:sldChg chg="addSp delSp modSp">
        <pc:chgData name="Podili, Siva (Cognizant)" userId="S::2221577@cognizant.com::3c3536d3-70ec-4cba-917b-c508de1b6af5" providerId="AD" clId="Web-{CD0C508E-84FF-C57A-378C-10CDAF986A2C}" dt="2022-11-18T05:48:28.423" v="11"/>
        <pc:sldMkLst>
          <pc:docMk/>
          <pc:sldMk cId="2457040272" sldId="2147471397"/>
        </pc:sldMkLst>
        <pc:graphicFrameChg chg="modGraphic">
          <ac:chgData name="Podili, Siva (Cognizant)" userId="S::2221577@cognizant.com::3c3536d3-70ec-4cba-917b-c508de1b6af5" providerId="AD" clId="Web-{CD0C508E-84FF-C57A-378C-10CDAF986A2C}" dt="2022-11-18T05:48:28.423" v="11"/>
          <ac:graphicFrameMkLst>
            <pc:docMk/>
            <pc:sldMk cId="2457040272" sldId="2147471397"/>
            <ac:graphicFrameMk id="7" creationId="{B3CBEB3C-2FA5-45C7-BEFC-CFE836AB9B27}"/>
          </ac:graphicFrameMkLst>
        </pc:graphicFrameChg>
        <pc:picChg chg="add mod">
          <ac:chgData name="Podili, Siva (Cognizant)" userId="S::2221577@cognizant.com::3c3536d3-70ec-4cba-917b-c508de1b6af5" providerId="AD" clId="Web-{CD0C508E-84FF-C57A-378C-10CDAF986A2C}" dt="2022-11-18T05:48:01.297" v="10" actId="1076"/>
          <ac:picMkLst>
            <pc:docMk/>
            <pc:sldMk cId="2457040272" sldId="2147471397"/>
            <ac:picMk id="4" creationId="{28E21B79-70E2-DA36-6C44-478C5D20602A}"/>
          </ac:picMkLst>
        </pc:picChg>
        <pc:picChg chg="add mod">
          <ac:chgData name="Podili, Siva (Cognizant)" userId="S::2221577@cognizant.com::3c3536d3-70ec-4cba-917b-c508de1b6af5" providerId="AD" clId="Web-{CD0C508E-84FF-C57A-378C-10CDAF986A2C}" dt="2022-11-18T05:47:59.281" v="9" actId="14100"/>
          <ac:picMkLst>
            <pc:docMk/>
            <pc:sldMk cId="2457040272" sldId="2147471397"/>
            <ac:picMk id="5" creationId="{B56496AA-8FC3-2E4F-D1FB-FDD2660CE3BF}"/>
          </ac:picMkLst>
        </pc:picChg>
        <pc:picChg chg="del">
          <ac:chgData name="Podili, Siva (Cognizant)" userId="S::2221577@cognizant.com::3c3536d3-70ec-4cba-917b-c508de1b6af5" providerId="AD" clId="Web-{CD0C508E-84FF-C57A-378C-10CDAF986A2C}" dt="2022-11-18T05:46:30.590" v="0"/>
          <ac:picMkLst>
            <pc:docMk/>
            <pc:sldMk cId="2457040272" sldId="2147471397"/>
            <ac:picMk id="16" creationId="{6E095356-4D5F-4BD2-B86C-CCE5039876E1}"/>
          </ac:picMkLst>
        </pc:picChg>
        <pc:picChg chg="del">
          <ac:chgData name="Podili, Siva (Cognizant)" userId="S::2221577@cognizant.com::3c3536d3-70ec-4cba-917b-c508de1b6af5" providerId="AD" clId="Web-{CD0C508E-84FF-C57A-378C-10CDAF986A2C}" dt="2022-11-18T05:46:42.200" v="3"/>
          <ac:picMkLst>
            <pc:docMk/>
            <pc:sldMk cId="2457040272" sldId="2147471397"/>
            <ac:picMk id="17" creationId="{8D4799EF-F29D-497C-8B61-6AA02407BB99}"/>
          </ac:picMkLst>
        </pc:picChg>
      </pc:sldChg>
    </pc:docChg>
  </pc:docChgLst>
  <pc:docChgLst>
    <pc:chgData name="Sankarasubramanian, Praveen (Cognizant)" userId="S::266130@cognizant.com::c16a623b-cde7-40f8-82aa-2d41ae8212ee" providerId="AD" clId="Web-{43B8D38F-C8ED-BA87-7F25-0DE76742B78F}"/>
    <pc:docChg chg="addSld delSld modSld sldOrd">
      <pc:chgData name="Sankarasubramanian, Praveen (Cognizant)" userId="S::266130@cognizant.com::c16a623b-cde7-40f8-82aa-2d41ae8212ee" providerId="AD" clId="Web-{43B8D38F-C8ED-BA87-7F25-0DE76742B78F}" dt="2022-11-16T06:09:26.521" v="1333" actId="14100"/>
      <pc:docMkLst>
        <pc:docMk/>
      </pc:docMkLst>
      <pc:sldChg chg="del">
        <pc:chgData name="Sankarasubramanian, Praveen (Cognizant)" userId="S::266130@cognizant.com::c16a623b-cde7-40f8-82aa-2d41ae8212ee" providerId="AD" clId="Web-{43B8D38F-C8ED-BA87-7F25-0DE76742B78F}" dt="2022-11-16T05:40:14.912" v="499"/>
        <pc:sldMkLst>
          <pc:docMk/>
          <pc:sldMk cId="3746919231" sldId="258"/>
        </pc:sldMkLst>
      </pc:sldChg>
      <pc:sldChg chg="modSp ord">
        <pc:chgData name="Sankarasubramanian, Praveen (Cognizant)" userId="S::266130@cognizant.com::c16a623b-cde7-40f8-82aa-2d41ae8212ee" providerId="AD" clId="Web-{43B8D38F-C8ED-BA87-7F25-0DE76742B78F}" dt="2022-11-16T06:01:59.326" v="893" actId="14100"/>
        <pc:sldMkLst>
          <pc:docMk/>
          <pc:sldMk cId="3606263718" sldId="260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1:59.326" v="893" actId="14100"/>
          <ac:spMkLst>
            <pc:docMk/>
            <pc:sldMk cId="3606263718" sldId="260"/>
            <ac:spMk id="3" creationId="{36BD5CFE-4620-E809-3B84-06C41D58017D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6:01:59.326" v="892" actId="14100"/>
          <ac:spMkLst>
            <pc:docMk/>
            <pc:sldMk cId="3606263718" sldId="260"/>
            <ac:spMk id="4" creationId="{EA7316C1-F4FB-BB05-EF9A-7AFB17E731CD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6:01:59.326" v="891" actId="14100"/>
          <ac:spMkLst>
            <pc:docMk/>
            <pc:sldMk cId="3606263718" sldId="260"/>
            <ac:spMk id="6" creationId="{B05558C2-37A2-B736-C1A9-556DA91FF961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6:01:59.326" v="890" actId="14100"/>
          <ac:spMkLst>
            <pc:docMk/>
            <pc:sldMk cId="3606263718" sldId="260"/>
            <ac:spMk id="8" creationId="{C20B4D96-3D11-28C4-6E55-48B00C998F94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6:01:59.326" v="889" actId="14100"/>
          <ac:spMkLst>
            <pc:docMk/>
            <pc:sldMk cId="3606263718" sldId="260"/>
            <ac:spMk id="9" creationId="{98218034-EF8C-9F85-42EF-093358A2DA95}"/>
          </ac:spMkLst>
        </pc:spChg>
        <pc:cxnChg chg="mod">
          <ac:chgData name="Sankarasubramanian, Praveen (Cognizant)" userId="S::266130@cognizant.com::c16a623b-cde7-40f8-82aa-2d41ae8212ee" providerId="AD" clId="Web-{43B8D38F-C8ED-BA87-7F25-0DE76742B78F}" dt="2022-11-16T06:01:59.326" v="893" actId="14100"/>
          <ac:cxnSpMkLst>
            <pc:docMk/>
            <pc:sldMk cId="3606263718" sldId="260"/>
            <ac:cxnSpMk id="5" creationId="{212A29B8-4461-19F1-464D-B9D0C6008DC3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6:01:59.326" v="887" actId="14100"/>
          <ac:cxnSpMkLst>
            <pc:docMk/>
            <pc:sldMk cId="3606263718" sldId="260"/>
            <ac:cxnSpMk id="7" creationId="{4C20DAAA-6712-9C61-2A13-6BB132729EBE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6:01:59.326" v="891" actId="14100"/>
          <ac:cxnSpMkLst>
            <pc:docMk/>
            <pc:sldMk cId="3606263718" sldId="260"/>
            <ac:cxnSpMk id="12" creationId="{AAB6F9B1-A776-0BF6-FE8F-47EF8A4122F0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6:01:59.326" v="891" actId="14100"/>
          <ac:cxnSpMkLst>
            <pc:docMk/>
            <pc:sldMk cId="3606263718" sldId="260"/>
            <ac:cxnSpMk id="13" creationId="{52DC4671-0626-B899-0906-E0F386055A27}"/>
          </ac:cxnSpMkLst>
        </pc:cxnChg>
      </pc:sldChg>
      <pc:sldChg chg="modSp ord">
        <pc:chgData name="Sankarasubramanian, Praveen (Cognizant)" userId="S::266130@cognizant.com::c16a623b-cde7-40f8-82aa-2d41ae8212ee" providerId="AD" clId="Web-{43B8D38F-C8ED-BA87-7F25-0DE76742B78F}" dt="2022-11-16T06:06:48.956" v="1299"/>
        <pc:sldMkLst>
          <pc:docMk/>
          <pc:sldMk cId="2384469048" sldId="261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57:17.086" v="851" actId="1076"/>
          <ac:spMkLst>
            <pc:docMk/>
            <pc:sldMk cId="2384469048" sldId="261"/>
            <ac:spMk id="3" creationId="{36BD5CFE-4620-E809-3B84-06C41D58017D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7:17.086" v="852" actId="1076"/>
          <ac:spMkLst>
            <pc:docMk/>
            <pc:sldMk cId="2384469048" sldId="261"/>
            <ac:spMk id="4" creationId="{EA7316C1-F4FB-BB05-EF9A-7AFB17E731CD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7:17.102" v="853" actId="1076"/>
          <ac:spMkLst>
            <pc:docMk/>
            <pc:sldMk cId="2384469048" sldId="261"/>
            <ac:spMk id="6" creationId="{B05558C2-37A2-B736-C1A9-556DA91FF961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7:17.118" v="854" actId="1076"/>
          <ac:spMkLst>
            <pc:docMk/>
            <pc:sldMk cId="2384469048" sldId="261"/>
            <ac:spMk id="8" creationId="{C20B4D96-3D11-28C4-6E55-48B00C998F94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7:17.133" v="855" actId="1076"/>
          <ac:spMkLst>
            <pc:docMk/>
            <pc:sldMk cId="2384469048" sldId="261"/>
            <ac:spMk id="9" creationId="{98218034-EF8C-9F85-42EF-093358A2DA95}"/>
          </ac:spMkLst>
        </pc:spChg>
        <pc:cxnChg chg="mod">
          <ac:chgData name="Sankarasubramanian, Praveen (Cognizant)" userId="S::266130@cognizant.com::c16a623b-cde7-40f8-82aa-2d41ae8212ee" providerId="AD" clId="Web-{43B8D38F-C8ED-BA87-7F25-0DE76742B78F}" dt="2022-11-16T05:57:17.133" v="856" actId="1076"/>
          <ac:cxnSpMkLst>
            <pc:docMk/>
            <pc:sldMk cId="2384469048" sldId="261"/>
            <ac:cxnSpMk id="5" creationId="{564838EE-BD20-C2A5-3F69-801E93290225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5:57:17.133" v="857" actId="1076"/>
          <ac:cxnSpMkLst>
            <pc:docMk/>
            <pc:sldMk cId="2384469048" sldId="261"/>
            <ac:cxnSpMk id="7" creationId="{10EE9F98-B4A7-76AB-06EE-213F9ACFA09C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5:57:17.133" v="858" actId="1076"/>
          <ac:cxnSpMkLst>
            <pc:docMk/>
            <pc:sldMk cId="2384469048" sldId="261"/>
            <ac:cxnSpMk id="10" creationId="{03AFF8EC-0EE8-78EB-9513-9A94F76031D6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5:57:17.149" v="859" actId="1076"/>
          <ac:cxnSpMkLst>
            <pc:docMk/>
            <pc:sldMk cId="2384469048" sldId="261"/>
            <ac:cxnSpMk id="11" creationId="{92C53FAC-BECC-1DB8-841D-750E8020FB75}"/>
          </ac:cxnSpMkLst>
        </pc:cxnChg>
      </pc:sldChg>
      <pc:sldChg chg="ord">
        <pc:chgData name="Sankarasubramanian, Praveen (Cognizant)" userId="S::266130@cognizant.com::c16a623b-cde7-40f8-82aa-2d41ae8212ee" providerId="AD" clId="Web-{43B8D38F-C8ED-BA87-7F25-0DE76742B78F}" dt="2022-11-16T06:07:59.395" v="1312"/>
        <pc:sldMkLst>
          <pc:docMk/>
          <pc:sldMk cId="2776424755" sldId="262"/>
        </pc:sldMkLst>
      </pc:sldChg>
      <pc:sldChg chg="delSp modSp del">
        <pc:chgData name="Sankarasubramanian, Praveen (Cognizant)" userId="S::266130@cognizant.com::c16a623b-cde7-40f8-82aa-2d41ae8212ee" providerId="AD" clId="Web-{43B8D38F-C8ED-BA87-7F25-0DE76742B78F}" dt="2022-11-16T06:08:29.583" v="1318"/>
        <pc:sldMkLst>
          <pc:docMk/>
          <pc:sldMk cId="2019506959" sldId="266"/>
        </pc:sldMkLst>
        <pc:picChg chg="del mod">
          <ac:chgData name="Sankarasubramanian, Praveen (Cognizant)" userId="S::266130@cognizant.com::c16a623b-cde7-40f8-82aa-2d41ae8212ee" providerId="AD" clId="Web-{43B8D38F-C8ED-BA87-7F25-0DE76742B78F}" dt="2022-11-16T06:08:20.739" v="1315"/>
          <ac:picMkLst>
            <pc:docMk/>
            <pc:sldMk cId="2019506959" sldId="266"/>
            <ac:picMk id="3" creationId="{44DD3168-EDF1-E188-B347-0823AAF29FEB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6:09:12.568" v="1331"/>
        <pc:sldMkLst>
          <pc:docMk/>
          <pc:sldMk cId="891610938" sldId="269"/>
        </pc:sldMkLst>
        <pc:picChg chg="del">
          <ac:chgData name="Sankarasubramanian, Praveen (Cognizant)" userId="S::266130@cognizant.com::c16a623b-cde7-40f8-82aa-2d41ae8212ee" providerId="AD" clId="Web-{43B8D38F-C8ED-BA87-7F25-0DE76742B78F}" dt="2022-11-16T06:08:34.036" v="1319"/>
          <ac:picMkLst>
            <pc:docMk/>
            <pc:sldMk cId="891610938" sldId="269"/>
            <ac:picMk id="3" creationId="{6DE76380-4977-4D34-4140-FC9236A488A5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5:55:24.975" v="824"/>
        <pc:sldMkLst>
          <pc:docMk/>
          <pc:sldMk cId="2147203092" sldId="271"/>
        </pc:sldMkLst>
        <pc:picChg chg="del">
          <ac:chgData name="Sankarasubramanian, Praveen (Cognizant)" userId="S::266130@cognizant.com::c16a623b-cde7-40f8-82aa-2d41ae8212ee" providerId="AD" clId="Web-{43B8D38F-C8ED-BA87-7F25-0DE76742B78F}" dt="2022-11-16T05:55:04.443" v="820"/>
          <ac:picMkLst>
            <pc:docMk/>
            <pc:sldMk cId="2147203092" sldId="271"/>
            <ac:picMk id="3" creationId="{9A60A4A1-291D-DB8B-F8FE-D6B754008358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6:07:38.894" v="1310"/>
        <pc:sldMkLst>
          <pc:docMk/>
          <pc:sldMk cId="145039228" sldId="272"/>
        </pc:sldMkLst>
        <pc:picChg chg="del">
          <ac:chgData name="Sankarasubramanian, Praveen (Cognizant)" userId="S::266130@cognizant.com::c16a623b-cde7-40f8-82aa-2d41ae8212ee" providerId="AD" clId="Web-{43B8D38F-C8ED-BA87-7F25-0DE76742B78F}" dt="2022-11-16T06:07:20.581" v="1304"/>
          <ac:picMkLst>
            <pc:docMk/>
            <pc:sldMk cId="145039228" sldId="272"/>
            <ac:picMk id="3" creationId="{FF9D17DD-E4F4-FEB7-C149-30DC32B65B9E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5:55:23.444" v="823"/>
        <pc:sldMkLst>
          <pc:docMk/>
          <pc:sldMk cId="373218260" sldId="2147471358"/>
        </pc:sldMkLst>
        <pc:picChg chg="del">
          <ac:chgData name="Sankarasubramanian, Praveen (Cognizant)" userId="S::266130@cognizant.com::c16a623b-cde7-40f8-82aa-2d41ae8212ee" providerId="AD" clId="Web-{43B8D38F-C8ED-BA87-7F25-0DE76742B78F}" dt="2022-11-16T05:54:45.818" v="817"/>
          <ac:picMkLst>
            <pc:docMk/>
            <pc:sldMk cId="373218260" sldId="2147471358"/>
            <ac:picMk id="12" creationId="{9AD95DD6-3E7C-4A68-84F4-B219B3235BAB}"/>
          </ac:picMkLst>
        </pc:picChg>
      </pc:sldChg>
      <pc:sldChg chg="addSp modSp modCm">
        <pc:chgData name="Sankarasubramanian, Praveen (Cognizant)" userId="S::266130@cognizant.com::c16a623b-cde7-40f8-82aa-2d41ae8212ee" providerId="AD" clId="Web-{43B8D38F-C8ED-BA87-7F25-0DE76742B78F}" dt="2022-11-16T05:26:26.882" v="103"/>
        <pc:sldMkLst>
          <pc:docMk/>
          <pc:sldMk cId="1886330045" sldId="2147471359"/>
        </pc:sldMkLst>
        <pc:graphicFrameChg chg="mod modGraphic">
          <ac:chgData name="Sankarasubramanian, Praveen (Cognizant)" userId="S::266130@cognizant.com::c16a623b-cde7-40f8-82aa-2d41ae8212ee" providerId="AD" clId="Web-{43B8D38F-C8ED-BA87-7F25-0DE76742B78F}" dt="2022-11-16T05:26:26.882" v="103"/>
          <ac:graphicFrameMkLst>
            <pc:docMk/>
            <pc:sldMk cId="1886330045" sldId="2147471359"/>
            <ac:graphicFrameMk id="4" creationId="{9C3C768E-6AB4-4FBB-BBFE-EE8898080389}"/>
          </ac:graphicFrameMkLst>
        </pc:graphicFrameChg>
        <pc:picChg chg="add mod">
          <ac:chgData name="Sankarasubramanian, Praveen (Cognizant)" userId="S::266130@cognizant.com::c16a623b-cde7-40f8-82aa-2d41ae8212ee" providerId="AD" clId="Web-{43B8D38F-C8ED-BA87-7F25-0DE76742B78F}" dt="2022-11-16T05:26:20.101" v="93" actId="1076"/>
          <ac:picMkLst>
            <pc:docMk/>
            <pc:sldMk cId="1886330045" sldId="2147471359"/>
            <ac:picMk id="5" creationId="{8792C672-14BA-E5EA-8F1A-7918B0B0B86A}"/>
          </ac:picMkLst>
        </pc:picChg>
        <pc:picChg chg="add mod">
          <ac:chgData name="Sankarasubramanian, Praveen (Cognizant)" userId="S::266130@cognizant.com::c16a623b-cde7-40f8-82aa-2d41ae8212ee" providerId="AD" clId="Web-{43B8D38F-C8ED-BA87-7F25-0DE76742B78F}" dt="2022-11-16T05:25:35.959" v="66" actId="1076"/>
          <ac:picMkLst>
            <pc:docMk/>
            <pc:sldMk cId="1886330045" sldId="2147471359"/>
            <ac:picMk id="6" creationId="{BB5EF88F-E36A-D5F4-DB8D-A9E068266774}"/>
          </ac:picMkLst>
        </pc:picChg>
        <pc:picChg chg="add mod">
          <ac:chgData name="Sankarasubramanian, Praveen (Cognizant)" userId="S::266130@cognizant.com::c16a623b-cde7-40f8-82aa-2d41ae8212ee" providerId="AD" clId="Web-{43B8D38F-C8ED-BA87-7F25-0DE76742B78F}" dt="2022-11-16T05:25:32.334" v="65" actId="1076"/>
          <ac:picMkLst>
            <pc:docMk/>
            <pc:sldMk cId="1886330045" sldId="2147471359"/>
            <ac:picMk id="7" creationId="{E21BFDDD-8154-317B-B105-CCC3482AED32}"/>
          </ac:picMkLst>
        </pc:picChg>
      </pc:sldChg>
      <pc:sldChg chg="addSp delSp modSp">
        <pc:chgData name="Sankarasubramanian, Praveen (Cognizant)" userId="S::266130@cognizant.com::c16a623b-cde7-40f8-82aa-2d41ae8212ee" providerId="AD" clId="Web-{43B8D38F-C8ED-BA87-7F25-0DE76742B78F}" dt="2022-11-16T05:44:01.322" v="689" actId="20577"/>
        <pc:sldMkLst>
          <pc:docMk/>
          <pc:sldMk cId="930512589" sldId="2147471365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28:12.353" v="119" actId="20577"/>
          <ac:spMkLst>
            <pc:docMk/>
            <pc:sldMk cId="930512589" sldId="2147471365"/>
            <ac:spMk id="2" creationId="{72995E2D-8B18-4886-88E6-8ADCDEBFF363}"/>
          </ac:spMkLst>
        </pc:spChg>
        <pc:spChg chg="add mod">
          <ac:chgData name="Sankarasubramanian, Praveen (Cognizant)" userId="S::266130@cognizant.com::c16a623b-cde7-40f8-82aa-2d41ae8212ee" providerId="AD" clId="Web-{43B8D38F-C8ED-BA87-7F25-0DE76742B78F}" dt="2022-11-16T05:44:01.322" v="689" actId="20577"/>
          <ac:spMkLst>
            <pc:docMk/>
            <pc:sldMk cId="930512589" sldId="2147471365"/>
            <ac:spMk id="4" creationId="{0652CE54-8C7B-0004-E948-B429AACA1BC9}"/>
          </ac:spMkLst>
        </pc:spChg>
        <pc:picChg chg="del">
          <ac:chgData name="Sankarasubramanian, Praveen (Cognizant)" userId="S::266130@cognizant.com::c16a623b-cde7-40f8-82aa-2d41ae8212ee" providerId="AD" clId="Web-{43B8D38F-C8ED-BA87-7F25-0DE76742B78F}" dt="2022-11-16T05:28:16.400" v="120"/>
          <ac:picMkLst>
            <pc:docMk/>
            <pc:sldMk cId="930512589" sldId="2147471365"/>
            <ac:picMk id="8" creationId="{2E657E13-809F-4B27-9688-DD94478EDECF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5:56:22.726" v="850"/>
        <pc:sldMkLst>
          <pc:docMk/>
          <pc:sldMk cId="1759962632" sldId="2147471368"/>
        </pc:sldMkLst>
        <pc:picChg chg="del">
          <ac:chgData name="Sankarasubramanian, Praveen (Cognizant)" userId="S::266130@cognizant.com::c16a623b-cde7-40f8-82aa-2d41ae8212ee" providerId="AD" clId="Web-{43B8D38F-C8ED-BA87-7F25-0DE76742B78F}" dt="2022-11-16T05:56:05.445" v="840"/>
          <ac:picMkLst>
            <pc:docMk/>
            <pc:sldMk cId="1759962632" sldId="2147471368"/>
            <ac:picMk id="8" creationId="{52F6C1E2-49D1-4D67-9071-239C1A4ACE7F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6:07:38.722" v="1309"/>
        <pc:sldMkLst>
          <pc:docMk/>
          <pc:sldMk cId="3192692199" sldId="2147471369"/>
        </pc:sldMkLst>
        <pc:picChg chg="del">
          <ac:chgData name="Sankarasubramanian, Praveen (Cognizant)" userId="S::266130@cognizant.com::c16a623b-cde7-40f8-82aa-2d41ae8212ee" providerId="AD" clId="Web-{43B8D38F-C8ED-BA87-7F25-0DE76742B78F}" dt="2022-11-16T06:07:08.753" v="1301"/>
          <ac:picMkLst>
            <pc:docMk/>
            <pc:sldMk cId="3192692199" sldId="2147471369"/>
            <ac:picMk id="10" creationId="{4E1A57CF-AD98-4E7C-8891-D75010DE9A4E}"/>
          </ac:picMkLst>
        </pc:picChg>
      </pc:sldChg>
      <pc:sldChg chg="modSp">
        <pc:chgData name="Sankarasubramanian, Praveen (Cognizant)" userId="S::266130@cognizant.com::c16a623b-cde7-40f8-82aa-2d41ae8212ee" providerId="AD" clId="Web-{43B8D38F-C8ED-BA87-7F25-0DE76742B78F}" dt="2022-11-16T05:29:29.526" v="138" actId="20577"/>
        <pc:sldMkLst>
          <pc:docMk/>
          <pc:sldMk cId="1507133550" sldId="2147471371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29:29.526" v="138" actId="20577"/>
          <ac:spMkLst>
            <pc:docMk/>
            <pc:sldMk cId="1507133550" sldId="2147471371"/>
            <ac:spMk id="10" creationId="{808161E1-C8DC-454E-B134-3843D1A9F51E}"/>
          </ac:spMkLst>
        </pc:spChg>
      </pc:sldChg>
      <pc:sldChg chg="modSp ord">
        <pc:chgData name="Sankarasubramanian, Praveen (Cognizant)" userId="S::266130@cognizant.com::c16a623b-cde7-40f8-82aa-2d41ae8212ee" providerId="AD" clId="Web-{43B8D38F-C8ED-BA87-7F25-0DE76742B78F}" dt="2022-11-16T06:01:23.231" v="874" actId="20577"/>
        <pc:sldMkLst>
          <pc:docMk/>
          <pc:sldMk cId="901669825" sldId="2147471373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1:23.231" v="874" actId="20577"/>
          <ac:spMkLst>
            <pc:docMk/>
            <pc:sldMk cId="901669825" sldId="2147471373"/>
            <ac:spMk id="2" creationId="{72995E2D-8B18-4886-88E6-8ADCDEBFF363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2:26.003" v="802" actId="20577"/>
          <ac:spMkLst>
            <pc:docMk/>
            <pc:sldMk cId="901669825" sldId="2147471373"/>
            <ac:spMk id="10" creationId="{808161E1-C8DC-454E-B134-3843D1A9F51E}"/>
          </ac:spMkLst>
        </pc:spChg>
      </pc:sldChg>
      <pc:sldChg chg="modSp ord">
        <pc:chgData name="Sankarasubramanian, Praveen (Cognizant)" userId="S::266130@cognizant.com::c16a623b-cde7-40f8-82aa-2d41ae8212ee" providerId="AD" clId="Web-{43B8D38F-C8ED-BA87-7F25-0DE76742B78F}" dt="2022-11-16T06:02:00.873" v="894" actId="20577"/>
        <pc:sldMkLst>
          <pc:docMk/>
          <pc:sldMk cId="3897255317" sldId="2147471374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2:00.873" v="894" actId="20577"/>
          <ac:spMkLst>
            <pc:docMk/>
            <pc:sldMk cId="3897255317" sldId="2147471374"/>
            <ac:spMk id="2" creationId="{72995E2D-8B18-4886-88E6-8ADCDEBFF363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1:52.050" v="796" actId="20577"/>
          <ac:spMkLst>
            <pc:docMk/>
            <pc:sldMk cId="3897255317" sldId="2147471374"/>
            <ac:spMk id="10" creationId="{808161E1-C8DC-454E-B134-3843D1A9F51E}"/>
          </ac:spMkLst>
        </pc:spChg>
      </pc:sldChg>
      <pc:sldChg chg="modSp ord">
        <pc:chgData name="Sankarasubramanian, Praveen (Cognizant)" userId="S::266130@cognizant.com::c16a623b-cde7-40f8-82aa-2d41ae8212ee" providerId="AD" clId="Web-{43B8D38F-C8ED-BA87-7F25-0DE76742B78F}" dt="2022-11-16T05:53:36.551" v="809"/>
        <pc:sldMkLst>
          <pc:docMk/>
          <pc:sldMk cId="184204999" sldId="2147471375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53:31.504" v="808" actId="20577"/>
          <ac:spMkLst>
            <pc:docMk/>
            <pc:sldMk cId="184204999" sldId="2147471375"/>
            <ac:spMk id="2" creationId="{72995E2D-8B18-4886-88E6-8ADCDEBFF363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3:01.238" v="804" actId="14100"/>
          <ac:spMkLst>
            <pc:docMk/>
            <pc:sldMk cId="184204999" sldId="2147471375"/>
            <ac:spMk id="10" creationId="{808161E1-C8DC-454E-B134-3843D1A9F51E}"/>
          </ac:spMkLst>
        </pc:spChg>
      </pc:sldChg>
      <pc:sldChg chg="modSp ord">
        <pc:chgData name="Sankarasubramanian, Praveen (Cognizant)" userId="S::266130@cognizant.com::c16a623b-cde7-40f8-82aa-2d41ae8212ee" providerId="AD" clId="Web-{43B8D38F-C8ED-BA87-7F25-0DE76742B78F}" dt="2022-11-16T05:54:01.536" v="812"/>
        <pc:sldMkLst>
          <pc:docMk/>
          <pc:sldMk cId="1213019795" sldId="2147471376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53:53.005" v="810" actId="20577"/>
          <ac:spMkLst>
            <pc:docMk/>
            <pc:sldMk cId="1213019795" sldId="2147471376"/>
            <ac:spMk id="2" creationId="{72995E2D-8B18-4886-88E6-8ADCDEBFF363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3:57.958" v="811" actId="14100"/>
          <ac:spMkLst>
            <pc:docMk/>
            <pc:sldMk cId="1213019795" sldId="2147471376"/>
            <ac:spMk id="10" creationId="{808161E1-C8DC-454E-B134-3843D1A9F51E}"/>
          </ac:spMkLst>
        </pc:spChg>
      </pc:sldChg>
      <pc:sldChg chg="modSp ord">
        <pc:chgData name="Sankarasubramanian, Praveen (Cognizant)" userId="S::266130@cognizant.com::c16a623b-cde7-40f8-82aa-2d41ae8212ee" providerId="AD" clId="Web-{43B8D38F-C8ED-BA87-7F25-0DE76742B78F}" dt="2022-11-16T06:09:26.521" v="1333" actId="14100"/>
        <pc:sldMkLst>
          <pc:docMk/>
          <pc:sldMk cId="1152812334" sldId="2147471377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9:26.521" v="1333" actId="14100"/>
          <ac:spMkLst>
            <pc:docMk/>
            <pc:sldMk cId="1152812334" sldId="2147471377"/>
            <ac:spMk id="10" creationId="{808161E1-C8DC-454E-B134-3843D1A9F51E}"/>
          </ac:spMkLst>
        </pc:spChg>
      </pc:sldChg>
      <pc:sldChg chg="addSp modSp ord">
        <pc:chgData name="Sankarasubramanian, Praveen (Cognizant)" userId="S::266130@cognizant.com::c16a623b-cde7-40f8-82aa-2d41ae8212ee" providerId="AD" clId="Web-{43B8D38F-C8ED-BA87-7F25-0DE76742B78F}" dt="2022-11-16T05:58:53.651" v="864"/>
        <pc:sldMkLst>
          <pc:docMk/>
          <pc:sldMk cId="859450270" sldId="2147471378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56:00.273" v="839" actId="20577"/>
          <ac:spMkLst>
            <pc:docMk/>
            <pc:sldMk cId="859450270" sldId="2147471378"/>
            <ac:spMk id="4" creationId="{CAA9FADE-9DAA-43AF-AB20-FD648C73EDF1}"/>
          </ac:spMkLst>
        </pc:spChg>
        <pc:picChg chg="add mod">
          <ac:chgData name="Sankarasubramanian, Praveen (Cognizant)" userId="S::266130@cognizant.com::c16a623b-cde7-40f8-82aa-2d41ae8212ee" providerId="AD" clId="Web-{43B8D38F-C8ED-BA87-7F25-0DE76742B78F}" dt="2022-11-16T05:54:56.506" v="819" actId="1076"/>
          <ac:picMkLst>
            <pc:docMk/>
            <pc:sldMk cId="859450270" sldId="2147471378"/>
            <ac:picMk id="5" creationId="{6A02525A-89B6-C7DF-F1BE-66B313F9B370}"/>
          </ac:picMkLst>
        </pc:picChg>
        <pc:picChg chg="add mod">
          <ac:chgData name="Sankarasubramanian, Praveen (Cognizant)" userId="S::266130@cognizant.com::c16a623b-cde7-40f8-82aa-2d41ae8212ee" providerId="AD" clId="Web-{43B8D38F-C8ED-BA87-7F25-0DE76742B78F}" dt="2022-11-16T05:55:17.897" v="822" actId="1076"/>
          <ac:picMkLst>
            <pc:docMk/>
            <pc:sldMk cId="859450270" sldId="2147471378"/>
            <ac:picMk id="6" creationId="{BF4FF4EC-DFD2-1668-6169-B27F7FC6B8B3}"/>
          </ac:picMkLst>
        </pc:picChg>
      </pc:sldChg>
      <pc:sldChg chg="addSp modSp ord">
        <pc:chgData name="Sankarasubramanian, Praveen (Cognizant)" userId="S::266130@cognizant.com::c16a623b-cde7-40f8-82aa-2d41ae8212ee" providerId="AD" clId="Web-{43B8D38F-C8ED-BA87-7F25-0DE76742B78F}" dt="2022-11-16T05:58:53.651" v="863"/>
        <pc:sldMkLst>
          <pc:docMk/>
          <pc:sldMk cId="85569584" sldId="2147471379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56:16.648" v="847" actId="14100"/>
          <ac:spMkLst>
            <pc:docMk/>
            <pc:sldMk cId="85569584" sldId="2147471379"/>
            <ac:spMk id="4" creationId="{CAA9FADE-9DAA-43AF-AB20-FD648C73EDF1}"/>
          </ac:spMkLst>
        </pc:spChg>
        <pc:picChg chg="add mod">
          <ac:chgData name="Sankarasubramanian, Praveen (Cognizant)" userId="S::266130@cognizant.com::c16a623b-cde7-40f8-82aa-2d41ae8212ee" providerId="AD" clId="Web-{43B8D38F-C8ED-BA87-7F25-0DE76742B78F}" dt="2022-11-16T05:56:20.960" v="849" actId="1076"/>
          <ac:picMkLst>
            <pc:docMk/>
            <pc:sldMk cId="85569584" sldId="2147471379"/>
            <ac:picMk id="5" creationId="{5DADB723-9E54-2C72-9392-17BF152FE61F}"/>
          </ac:picMkLst>
        </pc:picChg>
      </pc:sldChg>
      <pc:sldChg chg="addSp modSp ord">
        <pc:chgData name="Sankarasubramanian, Praveen (Cognizant)" userId="S::266130@cognizant.com::c16a623b-cde7-40f8-82aa-2d41ae8212ee" providerId="AD" clId="Web-{43B8D38F-C8ED-BA87-7F25-0DE76742B78F}" dt="2022-11-16T06:07:46.410" v="1311"/>
        <pc:sldMkLst>
          <pc:docMk/>
          <pc:sldMk cId="2288537837" sldId="2147471380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7:03.659" v="1300" actId="14100"/>
          <ac:spMkLst>
            <pc:docMk/>
            <pc:sldMk cId="2288537837" sldId="2147471380"/>
            <ac:spMk id="4" creationId="{CAA9FADE-9DAA-43AF-AB20-FD648C73EDF1}"/>
          </ac:spMkLst>
        </pc:spChg>
        <pc:picChg chg="add mod">
          <ac:chgData name="Sankarasubramanian, Praveen (Cognizant)" userId="S::266130@cognizant.com::c16a623b-cde7-40f8-82aa-2d41ae8212ee" providerId="AD" clId="Web-{43B8D38F-C8ED-BA87-7F25-0DE76742B78F}" dt="2022-11-16T06:07:32.097" v="1307" actId="1076"/>
          <ac:picMkLst>
            <pc:docMk/>
            <pc:sldMk cId="2288537837" sldId="2147471380"/>
            <ac:picMk id="5" creationId="{580A0F11-2156-E2E9-920D-D6E79D1DFECC}"/>
          </ac:picMkLst>
        </pc:picChg>
        <pc:picChg chg="add mod">
          <ac:chgData name="Sankarasubramanian, Praveen (Cognizant)" userId="S::266130@cognizant.com::c16a623b-cde7-40f8-82aa-2d41ae8212ee" providerId="AD" clId="Web-{43B8D38F-C8ED-BA87-7F25-0DE76742B78F}" dt="2022-11-16T06:07:34.738" v="1308" actId="1076"/>
          <ac:picMkLst>
            <pc:docMk/>
            <pc:sldMk cId="2288537837" sldId="2147471380"/>
            <ac:picMk id="6" creationId="{7856D20F-A7B7-61A5-E096-F165959A5EA8}"/>
          </ac:picMkLst>
        </pc:picChg>
      </pc:sldChg>
      <pc:sldChg chg="addSp delSp modSp ord">
        <pc:chgData name="Sankarasubramanian, Praveen (Cognizant)" userId="S::266130@cognizant.com::c16a623b-cde7-40f8-82aa-2d41ae8212ee" providerId="AD" clId="Web-{43B8D38F-C8ED-BA87-7F25-0DE76742B78F}" dt="2022-11-16T06:09:18.443" v="1332"/>
        <pc:sldMkLst>
          <pc:docMk/>
          <pc:sldMk cId="2382283158" sldId="2147471381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9:08.099" v="1330" actId="14100"/>
          <ac:spMkLst>
            <pc:docMk/>
            <pc:sldMk cId="2382283158" sldId="2147471381"/>
            <ac:spMk id="4" creationId="{CAA9FADE-9DAA-43AF-AB20-FD648C73EDF1}"/>
          </ac:spMkLst>
        </pc:spChg>
        <pc:picChg chg="add del mod">
          <ac:chgData name="Sankarasubramanian, Praveen (Cognizant)" userId="S::266130@cognizant.com::c16a623b-cde7-40f8-82aa-2d41ae8212ee" providerId="AD" clId="Web-{43B8D38F-C8ED-BA87-7F25-0DE76742B78F}" dt="2022-11-16T06:08:38.161" v="1320"/>
          <ac:picMkLst>
            <pc:docMk/>
            <pc:sldMk cId="2382283158" sldId="2147471381"/>
            <ac:picMk id="5" creationId="{319E7ED8-529E-002A-1D8B-3CB60CB84001}"/>
          </ac:picMkLst>
        </pc:picChg>
        <pc:picChg chg="add mod">
          <ac:chgData name="Sankarasubramanian, Praveen (Cognizant)" userId="S::266130@cognizant.com::c16a623b-cde7-40f8-82aa-2d41ae8212ee" providerId="AD" clId="Web-{43B8D38F-C8ED-BA87-7F25-0DE76742B78F}" dt="2022-11-16T06:09:00.005" v="1328" actId="1076"/>
          <ac:picMkLst>
            <pc:docMk/>
            <pc:sldMk cId="2382283158" sldId="2147471381"/>
            <ac:picMk id="6" creationId="{A83A5ABB-23FD-3988-C50F-42E6C7C83028}"/>
          </ac:picMkLst>
        </pc:picChg>
      </pc:sldChg>
      <pc:sldChg chg="addSp delSp modSp add ord replId">
        <pc:chgData name="Sankarasubramanian, Praveen (Cognizant)" userId="S::266130@cognizant.com::c16a623b-cde7-40f8-82aa-2d41ae8212ee" providerId="AD" clId="Web-{43B8D38F-C8ED-BA87-7F25-0DE76742B78F}" dt="2022-11-16T06:00:28.324" v="869" actId="20577"/>
        <pc:sldMkLst>
          <pc:docMk/>
          <pc:sldMk cId="2510493439" sldId="2147471382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29:45.479" v="163" actId="20577"/>
          <ac:spMkLst>
            <pc:docMk/>
            <pc:sldMk cId="2510493439" sldId="2147471382"/>
            <ac:spMk id="2" creationId="{72995E2D-8B18-4886-88E6-8ADCDEBFF363}"/>
          </ac:spMkLst>
        </pc:spChg>
        <pc:spChg chg="del mod">
          <ac:chgData name="Sankarasubramanian, Praveen (Cognizant)" userId="S::266130@cognizant.com::c16a623b-cde7-40f8-82aa-2d41ae8212ee" providerId="AD" clId="Web-{43B8D38F-C8ED-BA87-7F25-0DE76742B78F}" dt="2022-11-16T05:37:46.113" v="438"/>
          <ac:spMkLst>
            <pc:docMk/>
            <pc:sldMk cId="2510493439" sldId="2147471382"/>
            <ac:spMk id="10" creationId="{808161E1-C8DC-454E-B134-3843D1A9F51E}"/>
          </ac:spMkLst>
        </pc:spChg>
        <pc:graphicFrameChg chg="add mod modGraphic">
          <ac:chgData name="Sankarasubramanian, Praveen (Cognizant)" userId="S::266130@cognizant.com::c16a623b-cde7-40f8-82aa-2d41ae8212ee" providerId="AD" clId="Web-{43B8D38F-C8ED-BA87-7F25-0DE76742B78F}" dt="2022-11-16T06:00:28.324" v="869" actId="20577"/>
          <ac:graphicFrameMkLst>
            <pc:docMk/>
            <pc:sldMk cId="2510493439" sldId="2147471382"/>
            <ac:graphicFrameMk id="4" creationId="{6503B492-A88D-8CAF-0180-B7AB788FC957}"/>
          </ac:graphicFrameMkLst>
        </pc:graphicFrameChg>
      </pc:sldChg>
      <pc:sldChg chg="addSp delSp modSp add replId">
        <pc:chgData name="Sankarasubramanian, Praveen (Cognizant)" userId="S::266130@cognizant.com::c16a623b-cde7-40f8-82aa-2d41ae8212ee" providerId="AD" clId="Web-{43B8D38F-C8ED-BA87-7F25-0DE76742B78F}" dt="2022-11-16T06:06:04.768" v="1298" actId="20577"/>
        <pc:sldMkLst>
          <pc:docMk/>
          <pc:sldMk cId="2226873803" sldId="2147471383"/>
        </pc:sldMkLst>
        <pc:spChg chg="del">
          <ac:chgData name="Sankarasubramanian, Praveen (Cognizant)" userId="S::266130@cognizant.com::c16a623b-cde7-40f8-82aa-2d41ae8212ee" providerId="AD" clId="Web-{43B8D38F-C8ED-BA87-7F25-0DE76742B78F}" dt="2022-11-16T06:02:47.624" v="904"/>
          <ac:spMkLst>
            <pc:docMk/>
            <pc:sldMk cId="2226873803" sldId="2147471383"/>
            <ac:spMk id="3" creationId="{36BD5CFE-4620-E809-3B84-06C41D58017D}"/>
          </ac:spMkLst>
        </pc:spChg>
        <pc:spChg chg="del">
          <ac:chgData name="Sankarasubramanian, Praveen (Cognizant)" userId="S::266130@cognizant.com::c16a623b-cde7-40f8-82aa-2d41ae8212ee" providerId="AD" clId="Web-{43B8D38F-C8ED-BA87-7F25-0DE76742B78F}" dt="2022-11-16T06:02:47.624" v="903"/>
          <ac:spMkLst>
            <pc:docMk/>
            <pc:sldMk cId="2226873803" sldId="2147471383"/>
            <ac:spMk id="4" creationId="{EA7316C1-F4FB-BB05-EF9A-7AFB17E731CD}"/>
          </ac:spMkLst>
        </pc:spChg>
        <pc:spChg chg="del">
          <ac:chgData name="Sankarasubramanian, Praveen (Cognizant)" userId="S::266130@cognizant.com::c16a623b-cde7-40f8-82aa-2d41ae8212ee" providerId="AD" clId="Web-{43B8D38F-C8ED-BA87-7F25-0DE76742B78F}" dt="2022-11-16T06:02:47.624" v="902"/>
          <ac:spMkLst>
            <pc:docMk/>
            <pc:sldMk cId="2226873803" sldId="2147471383"/>
            <ac:spMk id="6" creationId="{B05558C2-37A2-B736-C1A9-556DA91FF961}"/>
          </ac:spMkLst>
        </pc:spChg>
        <pc:spChg chg="del">
          <ac:chgData name="Sankarasubramanian, Praveen (Cognizant)" userId="S::266130@cognizant.com::c16a623b-cde7-40f8-82aa-2d41ae8212ee" providerId="AD" clId="Web-{43B8D38F-C8ED-BA87-7F25-0DE76742B78F}" dt="2022-11-16T06:02:47.624" v="901"/>
          <ac:spMkLst>
            <pc:docMk/>
            <pc:sldMk cId="2226873803" sldId="2147471383"/>
            <ac:spMk id="8" creationId="{C20B4D96-3D11-28C4-6E55-48B00C998F94}"/>
          </ac:spMkLst>
        </pc:spChg>
        <pc:spChg chg="del">
          <ac:chgData name="Sankarasubramanian, Praveen (Cognizant)" userId="S::266130@cognizant.com::c16a623b-cde7-40f8-82aa-2d41ae8212ee" providerId="AD" clId="Web-{43B8D38F-C8ED-BA87-7F25-0DE76742B78F}" dt="2022-11-16T06:02:47.624" v="900"/>
          <ac:spMkLst>
            <pc:docMk/>
            <pc:sldMk cId="2226873803" sldId="2147471383"/>
            <ac:spMk id="9" creationId="{98218034-EF8C-9F85-42EF-093358A2DA95}"/>
          </ac:spMkLst>
        </pc:spChg>
        <pc:spChg chg="add mod">
          <ac:chgData name="Sankarasubramanian, Praveen (Cognizant)" userId="S::266130@cognizant.com::c16a623b-cde7-40f8-82aa-2d41ae8212ee" providerId="AD" clId="Web-{43B8D38F-C8ED-BA87-7F25-0DE76742B78F}" dt="2022-11-16T06:06:04.768" v="1298" actId="20577"/>
          <ac:spMkLst>
            <pc:docMk/>
            <pc:sldMk cId="2226873803" sldId="2147471383"/>
            <ac:spMk id="14" creationId="{FF7B4571-3EA9-BA9F-942B-364EC970D207}"/>
          </ac:spMkLst>
        </pc:spChg>
        <pc:picChg chg="add mod">
          <ac:chgData name="Sankarasubramanian, Praveen (Cognizant)" userId="S::266130@cognizant.com::c16a623b-cde7-40f8-82aa-2d41ae8212ee" providerId="AD" clId="Web-{43B8D38F-C8ED-BA87-7F25-0DE76742B78F}" dt="2022-11-16T06:03:00.124" v="909" actId="14100"/>
          <ac:picMkLst>
            <pc:docMk/>
            <pc:sldMk cId="2226873803" sldId="2147471383"/>
            <ac:picMk id="11" creationId="{27A573DB-810F-7FC0-6C66-1EFFF1D0CDA6}"/>
          </ac:picMkLst>
        </pc:picChg>
        <pc:cxnChg chg="del mod">
          <ac:chgData name="Sankarasubramanian, Praveen (Cognizant)" userId="S::266130@cognizant.com::c16a623b-cde7-40f8-82aa-2d41ae8212ee" providerId="AD" clId="Web-{43B8D38F-C8ED-BA87-7F25-0DE76742B78F}" dt="2022-11-16T06:02:47.624" v="899"/>
          <ac:cxnSpMkLst>
            <pc:docMk/>
            <pc:sldMk cId="2226873803" sldId="2147471383"/>
            <ac:cxnSpMk id="5" creationId="{212A29B8-4461-19F1-464D-B9D0C6008DC3}"/>
          </ac:cxnSpMkLst>
        </pc:cxnChg>
        <pc:cxnChg chg="del">
          <ac:chgData name="Sankarasubramanian, Praveen (Cognizant)" userId="S::266130@cognizant.com::c16a623b-cde7-40f8-82aa-2d41ae8212ee" providerId="AD" clId="Web-{43B8D38F-C8ED-BA87-7F25-0DE76742B78F}" dt="2022-11-16T06:02:47.624" v="898"/>
          <ac:cxnSpMkLst>
            <pc:docMk/>
            <pc:sldMk cId="2226873803" sldId="2147471383"/>
            <ac:cxnSpMk id="7" creationId="{4C20DAAA-6712-9C61-2A13-6BB132729EBE}"/>
          </ac:cxnSpMkLst>
        </pc:cxnChg>
        <pc:cxnChg chg="del mod">
          <ac:chgData name="Sankarasubramanian, Praveen (Cognizant)" userId="S::266130@cognizant.com::c16a623b-cde7-40f8-82aa-2d41ae8212ee" providerId="AD" clId="Web-{43B8D38F-C8ED-BA87-7F25-0DE76742B78F}" dt="2022-11-16T06:02:47.624" v="897"/>
          <ac:cxnSpMkLst>
            <pc:docMk/>
            <pc:sldMk cId="2226873803" sldId="2147471383"/>
            <ac:cxnSpMk id="12" creationId="{AAB6F9B1-A776-0BF6-FE8F-47EF8A4122F0}"/>
          </ac:cxnSpMkLst>
        </pc:cxnChg>
        <pc:cxnChg chg="del mod">
          <ac:chgData name="Sankarasubramanian, Praveen (Cognizant)" userId="S::266130@cognizant.com::c16a623b-cde7-40f8-82aa-2d41ae8212ee" providerId="AD" clId="Web-{43B8D38F-C8ED-BA87-7F25-0DE76742B78F}" dt="2022-11-16T06:02:47.624" v="896"/>
          <ac:cxnSpMkLst>
            <pc:docMk/>
            <pc:sldMk cId="2226873803" sldId="2147471383"/>
            <ac:cxnSpMk id="13" creationId="{52DC4671-0626-B899-0906-E0F386055A27}"/>
          </ac:cxnSpMkLst>
        </pc:cxnChg>
      </pc:sldChg>
    </pc:docChg>
  </pc:docChgLst>
  <pc:docChgLst>
    <pc:chgData name="Podili, Siva (Cognizant)" userId="S::2221577@cognizant.com::3c3536d3-70ec-4cba-917b-c508de1b6af5" providerId="AD" clId="Web-{772F9E75-6E45-E3EC-4F96-E7EC1A7A111D}"/>
    <pc:docChg chg="addSld delSld modSld">
      <pc:chgData name="Podili, Siva (Cognizant)" userId="S::2221577@cognizant.com::3c3536d3-70ec-4cba-917b-c508de1b6af5" providerId="AD" clId="Web-{772F9E75-6E45-E3EC-4F96-E7EC1A7A111D}" dt="2022-11-14T11:36:06.852" v="545"/>
      <pc:docMkLst>
        <pc:docMk/>
      </pc:docMkLst>
      <pc:sldChg chg="addSp delSp modSp mod setBg">
        <pc:chgData name="Podili, Siva (Cognizant)" userId="S::2221577@cognizant.com::3c3536d3-70ec-4cba-917b-c508de1b6af5" providerId="AD" clId="Web-{772F9E75-6E45-E3EC-4F96-E7EC1A7A111D}" dt="2022-11-14T10:32:00.294" v="113" actId="20577"/>
        <pc:sldMkLst>
          <pc:docMk/>
          <pc:sldMk cId="109857222" sldId="256"/>
        </pc:sldMkLst>
        <pc:spChg chg="mod">
          <ac:chgData name="Podili, Siva (Cognizant)" userId="S::2221577@cognizant.com::3c3536d3-70ec-4cba-917b-c508de1b6af5" providerId="AD" clId="Web-{772F9E75-6E45-E3EC-4F96-E7EC1A7A111D}" dt="2022-11-14T10:31:39.465" v="10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odili, Siva (Cognizant)" userId="S::2221577@cognizant.com::3c3536d3-70ec-4cba-917b-c508de1b6af5" providerId="AD" clId="Web-{772F9E75-6E45-E3EC-4F96-E7EC1A7A111D}" dt="2022-11-14T10:32:00.294" v="113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8" creationId="{09588DA8-065E-4F6F-8EFD-43104AB2E0CF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10" creationId="{C4285719-470E-454C-AF62-8323075F1F5B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12" creationId="{CD9FE4EF-C4D8-49A0-B2FF-81D8DB7D8A24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14" creationId="{4300840D-0A0B-4512-BACA-B439D5B9C57C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16" creationId="{D2B78728-A580-49A7-84F9-6EF6F583ADE0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18" creationId="{38FAA1A1-D861-433F-88FA-1E9D6FD31D11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20" creationId="{8D71EDA1-87BF-4D5D-AB79-F346FD19278A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5.621" v="102"/>
          <ac:spMkLst>
            <pc:docMk/>
            <pc:sldMk cId="109857222" sldId="256"/>
            <ac:spMk id="22" creationId="{D8386171-E87D-46AB-8718-4CE2A88748BD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5.621" v="102"/>
          <ac:spMkLst>
            <pc:docMk/>
            <pc:sldMk cId="109857222" sldId="256"/>
            <ac:spMk id="23" creationId="{207CB456-8849-413C-8210-B663779A32E0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5.621" v="102"/>
          <ac:spMkLst>
            <pc:docMk/>
            <pc:sldMk cId="109857222" sldId="256"/>
            <ac:spMk id="24" creationId="{E513936D-D1EB-4E42-A97F-942BA1F3DFA7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1:25.621" v="103"/>
          <ac:spMkLst>
            <pc:docMk/>
            <pc:sldMk cId="109857222" sldId="256"/>
            <ac:spMk id="27" creationId="{907EF6B7-1338-4443-8C46-6A318D952DFD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1:25.621" v="103"/>
          <ac:spMkLst>
            <pc:docMk/>
            <pc:sldMk cId="109857222" sldId="256"/>
            <ac:spMk id="28" creationId="{DAAE4CDD-124C-4DCF-9584-B6033B545DD5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1:25.621" v="103"/>
          <ac:spMkLst>
            <pc:docMk/>
            <pc:sldMk cId="109857222" sldId="256"/>
            <ac:spMk id="29" creationId="{081E4A58-353D-44AE-B2FC-2A74E2E400F7}"/>
          </ac:spMkLst>
        </pc:spChg>
        <pc:cxnChg chg="add del">
          <ac:chgData name="Podili, Siva (Cognizant)" userId="S::2221577@cognizant.com::3c3536d3-70ec-4cba-917b-c508de1b6af5" providerId="AD" clId="Web-{772F9E75-6E45-E3EC-4F96-E7EC1A7A111D}" dt="2022-11-14T10:31:25.621" v="102"/>
          <ac:cxnSpMkLst>
            <pc:docMk/>
            <pc:sldMk cId="109857222" sldId="256"/>
            <ac:cxnSpMk id="25" creationId="{AFA75EE9-0DE4-4982-A870-290AD61EAAD7}"/>
          </ac:cxnSpMkLst>
        </pc:cxnChg>
      </pc:sldChg>
      <pc:sldChg chg="addSp delSp modSp mod setBg">
        <pc:chgData name="Podili, Siva (Cognizant)" userId="S::2221577@cognizant.com::3c3536d3-70ec-4cba-917b-c508de1b6af5" providerId="AD" clId="Web-{772F9E75-6E45-E3EC-4F96-E7EC1A7A111D}" dt="2022-11-14T10:32:49.015" v="116"/>
        <pc:sldMkLst>
          <pc:docMk/>
          <pc:sldMk cId="167994137" sldId="257"/>
        </pc:sldMkLst>
        <pc:spChg chg="mod">
          <ac:chgData name="Podili, Siva (Cognizant)" userId="S::2221577@cognizant.com::3c3536d3-70ec-4cba-917b-c508de1b6af5" providerId="AD" clId="Web-{772F9E75-6E45-E3EC-4F96-E7EC1A7A111D}" dt="2022-11-14T10:32:13.513" v="114"/>
          <ac:spMkLst>
            <pc:docMk/>
            <pc:sldMk cId="167994137" sldId="257"/>
            <ac:spMk id="2" creationId="{1DF5D928-EE0B-9433-6AA1-21EDEE28DBC9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2:13.513" v="114"/>
          <ac:spMkLst>
            <pc:docMk/>
            <pc:sldMk cId="167994137" sldId="257"/>
            <ac:spMk id="9" creationId="{D4771268-CB57-404A-9271-370EB28F6090}"/>
          </ac:spMkLst>
        </pc:spChg>
        <pc:graphicFrameChg chg="mod modGraphic">
          <ac:chgData name="Podili, Siva (Cognizant)" userId="S::2221577@cognizant.com::3c3536d3-70ec-4cba-917b-c508de1b6af5" providerId="AD" clId="Web-{772F9E75-6E45-E3EC-4F96-E7EC1A7A111D}" dt="2022-11-14T10:32:13.513" v="114"/>
          <ac:graphicFrameMkLst>
            <pc:docMk/>
            <pc:sldMk cId="167994137" sldId="257"/>
            <ac:graphicFrameMk id="4" creationId="{5E84A75C-395C-51F1-1623-75D3DDD5DEE8}"/>
          </ac:graphicFrameMkLst>
        </pc:graphicFrameChg>
        <pc:picChg chg="add del mod">
          <ac:chgData name="Podili, Siva (Cognizant)" userId="S::2221577@cognizant.com::3c3536d3-70ec-4cba-917b-c508de1b6af5" providerId="AD" clId="Web-{772F9E75-6E45-E3EC-4F96-E7EC1A7A111D}" dt="2022-11-14T10:32:49.015" v="116"/>
          <ac:picMkLst>
            <pc:docMk/>
            <pc:sldMk cId="167994137" sldId="257"/>
            <ac:picMk id="5" creationId="{AACD3891-7244-9E90-6E80-F7A89189C251}"/>
          </ac:picMkLst>
        </pc:picChg>
      </pc:sldChg>
      <pc:sldChg chg="addSp delSp modSp">
        <pc:chgData name="Podili, Siva (Cognizant)" userId="S::2221577@cognizant.com::3c3536d3-70ec-4cba-917b-c508de1b6af5" providerId="AD" clId="Web-{772F9E75-6E45-E3EC-4F96-E7EC1A7A111D}" dt="2022-11-14T10:37:01.320" v="145" actId="14100"/>
        <pc:sldMkLst>
          <pc:docMk/>
          <pc:sldMk cId="3606263718" sldId="260"/>
        </pc:sldMkLst>
        <pc:spChg chg="mod">
          <ac:chgData name="Podili, Siva (Cognizant)" userId="S::2221577@cognizant.com::3c3536d3-70ec-4cba-917b-c508de1b6af5" providerId="AD" clId="Web-{772F9E75-6E45-E3EC-4F96-E7EC1A7A111D}" dt="2022-11-14T10:33:31.985" v="118" actId="14100"/>
          <ac:spMkLst>
            <pc:docMk/>
            <pc:sldMk cId="3606263718" sldId="260"/>
            <ac:spMk id="3" creationId="{36BD5CFE-4620-E809-3B84-06C41D58017D}"/>
          </ac:spMkLst>
        </pc:spChg>
        <pc:spChg chg="mod">
          <ac:chgData name="Podili, Siva (Cognizant)" userId="S::2221577@cognizant.com::3c3536d3-70ec-4cba-917b-c508de1b6af5" providerId="AD" clId="Web-{772F9E75-6E45-E3EC-4F96-E7EC1A7A111D}" dt="2022-11-14T10:36:06.693" v="134" actId="1076"/>
          <ac:spMkLst>
            <pc:docMk/>
            <pc:sldMk cId="3606263718" sldId="260"/>
            <ac:spMk id="9" creationId="{98218034-EF8C-9F85-42EF-093358A2DA95}"/>
          </ac:spMkLst>
        </pc:spChg>
        <pc:cxnChg chg="add mod">
          <ac:chgData name="Podili, Siva (Cognizant)" userId="S::2221577@cognizant.com::3c3536d3-70ec-4cba-917b-c508de1b6af5" providerId="AD" clId="Web-{772F9E75-6E45-E3EC-4F96-E7EC1A7A111D}" dt="2022-11-14T10:33:44.032" v="120" actId="14100"/>
          <ac:cxnSpMkLst>
            <pc:docMk/>
            <pc:sldMk cId="3606263718" sldId="260"/>
            <ac:cxnSpMk id="5" creationId="{212A29B8-4461-19F1-464D-B9D0C6008DC3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34:39.393" v="123" actId="14100"/>
          <ac:cxnSpMkLst>
            <pc:docMk/>
            <pc:sldMk cId="3606263718" sldId="260"/>
            <ac:cxnSpMk id="7" creationId="{4C20DAAA-6712-9C61-2A13-6BB132729EBE}"/>
          </ac:cxnSpMkLst>
        </pc:cxnChg>
        <pc:cxnChg chg="add del mod">
          <ac:chgData name="Podili, Siva (Cognizant)" userId="S::2221577@cognizant.com::3c3536d3-70ec-4cba-917b-c508de1b6af5" providerId="AD" clId="Web-{772F9E75-6E45-E3EC-4F96-E7EC1A7A111D}" dt="2022-11-14T10:36:12.584" v="137"/>
          <ac:cxnSpMkLst>
            <pc:docMk/>
            <pc:sldMk cId="3606263718" sldId="260"/>
            <ac:cxnSpMk id="10" creationId="{250A873A-6CE4-0338-C29E-69ECF84B2835}"/>
          </ac:cxnSpMkLst>
        </pc:cxnChg>
        <pc:cxnChg chg="add del mod">
          <ac:chgData name="Podili, Siva (Cognizant)" userId="S::2221577@cognizant.com::3c3536d3-70ec-4cba-917b-c508de1b6af5" providerId="AD" clId="Web-{772F9E75-6E45-E3EC-4F96-E7EC1A7A111D}" dt="2022-11-14T10:36:04.099" v="132"/>
          <ac:cxnSpMkLst>
            <pc:docMk/>
            <pc:sldMk cId="3606263718" sldId="260"/>
            <ac:cxnSpMk id="11" creationId="{38942377-0F62-E2D3-E25A-040A2184C92B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36:33.194" v="141" actId="14100"/>
          <ac:cxnSpMkLst>
            <pc:docMk/>
            <pc:sldMk cId="3606263718" sldId="260"/>
            <ac:cxnSpMk id="12" creationId="{AAB6F9B1-A776-0BF6-FE8F-47EF8A4122F0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37:01.320" v="145" actId="14100"/>
          <ac:cxnSpMkLst>
            <pc:docMk/>
            <pc:sldMk cId="3606263718" sldId="260"/>
            <ac:cxnSpMk id="13" creationId="{52DC4671-0626-B899-0906-E0F386055A27}"/>
          </ac:cxnSpMkLst>
        </pc:cxnChg>
      </pc:sldChg>
      <pc:sldChg chg="addSp modSp">
        <pc:chgData name="Podili, Siva (Cognizant)" userId="S::2221577@cognizant.com::3c3536d3-70ec-4cba-917b-c508de1b6af5" providerId="AD" clId="Web-{772F9E75-6E45-E3EC-4F96-E7EC1A7A111D}" dt="2022-11-14T10:40:00.904" v="166" actId="14100"/>
        <pc:sldMkLst>
          <pc:docMk/>
          <pc:sldMk cId="2384469048" sldId="261"/>
        </pc:sldMkLst>
        <pc:cxnChg chg="add mod">
          <ac:chgData name="Podili, Siva (Cognizant)" userId="S::2221577@cognizant.com::3c3536d3-70ec-4cba-917b-c508de1b6af5" providerId="AD" clId="Web-{772F9E75-6E45-E3EC-4F96-E7EC1A7A111D}" dt="2022-11-14T10:38:21.635" v="150" actId="14100"/>
          <ac:cxnSpMkLst>
            <pc:docMk/>
            <pc:sldMk cId="2384469048" sldId="261"/>
            <ac:cxnSpMk id="5" creationId="{564838EE-BD20-C2A5-3F69-801E93290225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38:57.027" v="155" actId="14100"/>
          <ac:cxnSpMkLst>
            <pc:docMk/>
            <pc:sldMk cId="2384469048" sldId="261"/>
            <ac:cxnSpMk id="7" creationId="{10EE9F98-B4A7-76AB-06EE-213F9ACFA09C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39:24.809" v="159" actId="14100"/>
          <ac:cxnSpMkLst>
            <pc:docMk/>
            <pc:sldMk cId="2384469048" sldId="261"/>
            <ac:cxnSpMk id="10" creationId="{03AFF8EC-0EE8-78EB-9513-9A94F76031D6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40:00.904" v="166" actId="14100"/>
          <ac:cxnSpMkLst>
            <pc:docMk/>
            <pc:sldMk cId="2384469048" sldId="261"/>
            <ac:cxnSpMk id="11" creationId="{92C53FAC-BECC-1DB8-841D-750E8020FB75}"/>
          </ac:cxnSpMkLst>
        </pc:cxnChg>
      </pc:sldChg>
      <pc:sldChg chg="addSp modSp">
        <pc:chgData name="Podili, Siva (Cognizant)" userId="S::2221577@cognizant.com::3c3536d3-70ec-4cba-917b-c508de1b6af5" providerId="AD" clId="Web-{772F9E75-6E45-E3EC-4F96-E7EC1A7A111D}" dt="2022-11-14T10:43:00.363" v="185" actId="14100"/>
        <pc:sldMkLst>
          <pc:docMk/>
          <pc:sldMk cId="2776424755" sldId="262"/>
        </pc:sldMkLst>
        <pc:spChg chg="mod">
          <ac:chgData name="Podili, Siva (Cognizant)" userId="S::2221577@cognizant.com::3c3536d3-70ec-4cba-917b-c508de1b6af5" providerId="AD" clId="Web-{772F9E75-6E45-E3EC-4F96-E7EC1A7A111D}" dt="2022-11-14T10:42:00.971" v="179" actId="1076"/>
          <ac:spMkLst>
            <pc:docMk/>
            <pc:sldMk cId="2776424755" sldId="262"/>
            <ac:spMk id="8" creationId="{C20B4D96-3D11-28C4-6E55-48B00C998F94}"/>
          </ac:spMkLst>
        </pc:spChg>
        <pc:cxnChg chg="add mod">
          <ac:chgData name="Podili, Siva (Cognizant)" userId="S::2221577@cognizant.com::3c3536d3-70ec-4cba-917b-c508de1b6af5" providerId="AD" clId="Web-{772F9E75-6E45-E3EC-4F96-E7EC1A7A111D}" dt="2022-11-14T10:40:40.077" v="171" actId="14100"/>
          <ac:cxnSpMkLst>
            <pc:docMk/>
            <pc:sldMk cId="2776424755" sldId="262"/>
            <ac:cxnSpMk id="5" creationId="{58625CBB-C0DC-3888-BF94-9C41511E30DF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41:09.047" v="174" actId="14100"/>
          <ac:cxnSpMkLst>
            <pc:docMk/>
            <pc:sldMk cId="2776424755" sldId="262"/>
            <ac:cxnSpMk id="7" creationId="{944A552E-707F-B46A-2C3E-F98CE710247C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42:38.894" v="181" actId="14100"/>
          <ac:cxnSpMkLst>
            <pc:docMk/>
            <pc:sldMk cId="2776424755" sldId="262"/>
            <ac:cxnSpMk id="10" creationId="{724DDC67-20E4-27D3-0A83-6B9A4C63D326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43:00.363" v="185" actId="14100"/>
          <ac:cxnSpMkLst>
            <pc:docMk/>
            <pc:sldMk cId="2776424755" sldId="262"/>
            <ac:cxnSpMk id="11" creationId="{3397D4E9-D33E-A45F-32F5-6A23A7720625}"/>
          </ac:cxnSpMkLst>
        </pc:cxnChg>
      </pc:sldChg>
      <pc:sldChg chg="addSp delSp new del">
        <pc:chgData name="Podili, Siva (Cognizant)" userId="S::2221577@cognizant.com::3c3536d3-70ec-4cba-917b-c508de1b6af5" providerId="AD" clId="Web-{772F9E75-6E45-E3EC-4F96-E7EC1A7A111D}" dt="2022-11-14T10:20:16.161" v="3"/>
        <pc:sldMkLst>
          <pc:docMk/>
          <pc:sldMk cId="2724810096" sldId="263"/>
        </pc:sldMkLst>
        <pc:spChg chg="add del">
          <ac:chgData name="Podili, Siva (Cognizant)" userId="S::2221577@cognizant.com::3c3536d3-70ec-4cba-917b-c508de1b6af5" providerId="AD" clId="Web-{772F9E75-6E45-E3EC-4F96-E7EC1A7A111D}" dt="2022-11-14T10:20:15.068" v="2"/>
          <ac:spMkLst>
            <pc:docMk/>
            <pc:sldMk cId="2724810096" sldId="263"/>
            <ac:spMk id="2" creationId="{88201DE4-833E-6928-1228-9F9584C0F4D8}"/>
          </ac:spMkLst>
        </pc:spChg>
      </pc:sldChg>
      <pc:sldChg chg="addSp modSp new mod setBg">
        <pc:chgData name="Podili, Siva (Cognizant)" userId="S::2221577@cognizant.com::3c3536d3-70ec-4cba-917b-c508de1b6af5" providerId="AD" clId="Web-{772F9E75-6E45-E3EC-4F96-E7EC1A7A111D}" dt="2022-11-14T10:26:09.486" v="55"/>
        <pc:sldMkLst>
          <pc:docMk/>
          <pc:sldMk cId="3466411397" sldId="263"/>
        </pc:sldMkLst>
        <pc:spChg chg="add mod">
          <ac:chgData name="Podili, Siva (Cognizant)" userId="S::2221577@cognizant.com::3c3536d3-70ec-4cba-917b-c508de1b6af5" providerId="AD" clId="Web-{772F9E75-6E45-E3EC-4F96-E7EC1A7A111D}" dt="2022-11-14T10:26:09.486" v="55"/>
          <ac:spMkLst>
            <pc:docMk/>
            <pc:sldMk cId="3466411397" sldId="263"/>
            <ac:spMk id="2" creationId="{153EFDB3-EC93-C082-18B5-767CC565E9F8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26:09.486" v="55"/>
          <ac:spMkLst>
            <pc:docMk/>
            <pc:sldMk cId="3466411397" sldId="263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772F9E75-6E45-E3EC-4F96-E7EC1A7A111D}" dt="2022-11-14T10:26:09.486" v="55"/>
          <ac:picMkLst>
            <pc:docMk/>
            <pc:sldMk cId="3466411397" sldId="263"/>
            <ac:picMk id="3" creationId="{862A5E19-DF4E-B49C-44EB-5C6673FAACAE}"/>
          </ac:picMkLst>
        </pc:picChg>
      </pc:sldChg>
      <pc:sldChg chg="addSp delSp modSp new mod setBg setClrOvrMap">
        <pc:chgData name="Podili, Siva (Cognizant)" userId="S::2221577@cognizant.com::3c3536d3-70ec-4cba-917b-c508de1b6af5" providerId="AD" clId="Web-{772F9E75-6E45-E3EC-4F96-E7EC1A7A111D}" dt="2022-11-14T10:26:00.595" v="54"/>
        <pc:sldMkLst>
          <pc:docMk/>
          <pc:sldMk cId="3264828167" sldId="264"/>
        </pc:sldMkLst>
        <pc:spChg chg="add mod">
          <ac:chgData name="Podili, Siva (Cognizant)" userId="S::2221577@cognizant.com::3c3536d3-70ec-4cba-917b-c508de1b6af5" providerId="AD" clId="Web-{772F9E75-6E45-E3EC-4F96-E7EC1A7A111D}" dt="2022-11-14T10:26:00.595" v="54"/>
          <ac:spMkLst>
            <pc:docMk/>
            <pc:sldMk cId="3264828167" sldId="264"/>
            <ac:spMk id="2" creationId="{041E1093-77B5-4CBF-B151-E5931C1CB35A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25:41.422" v="49"/>
          <ac:spMkLst>
            <pc:docMk/>
            <pc:sldMk cId="3264828167" sldId="264"/>
            <ac:spMk id="8" creationId="{D12DDE76-C203-4047-9998-63900085B5E8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25:47.735" v="51"/>
          <ac:spMkLst>
            <pc:docMk/>
            <pc:sldMk cId="3264828167" sldId="264"/>
            <ac:spMk id="10" creationId="{047C8CCB-F95D-4249-92DD-651249D3535A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25:47.735" v="51"/>
          <ac:spMkLst>
            <pc:docMk/>
            <pc:sldMk cId="3264828167" sldId="264"/>
            <ac:spMk id="11" creationId="{6753252F-4873-4F63-801D-CC719279A7D5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26:00.595" v="53"/>
          <ac:spMkLst>
            <pc:docMk/>
            <pc:sldMk cId="3264828167" sldId="264"/>
            <ac:spMk id="13" creationId="{8537B233-9CDD-4A90-AABB-A8963DEE4FBC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26:00.595" v="54"/>
          <ac:spMkLst>
            <pc:docMk/>
            <pc:sldMk cId="3264828167" sldId="264"/>
            <ac:spMk id="16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772F9E75-6E45-E3EC-4F96-E7EC1A7A111D}" dt="2022-11-14T10:26:00.595" v="54"/>
          <ac:picMkLst>
            <pc:docMk/>
            <pc:sldMk cId="3264828167" sldId="264"/>
            <ac:picMk id="3" creationId="{F4075708-11FB-BA25-9154-C099E67C5294}"/>
          </ac:picMkLst>
        </pc:picChg>
        <pc:cxnChg chg="add del">
          <ac:chgData name="Podili, Siva (Cognizant)" userId="S::2221577@cognizant.com::3c3536d3-70ec-4cba-917b-c508de1b6af5" providerId="AD" clId="Web-{772F9E75-6E45-E3EC-4F96-E7EC1A7A111D}" dt="2022-11-14T10:26:00.595" v="53"/>
          <ac:cxnSpMkLst>
            <pc:docMk/>
            <pc:sldMk cId="3264828167" sldId="264"/>
            <ac:cxnSpMk id="14" creationId="{040575EE-C594-4566-BC00-663004E52AB5}"/>
          </ac:cxnSpMkLst>
        </pc:cxnChg>
      </pc:sldChg>
      <pc:sldChg chg="addSp modSp new mod setBg">
        <pc:chgData name="Podili, Siva (Cognizant)" userId="S::2221577@cognizant.com::3c3536d3-70ec-4cba-917b-c508de1b6af5" providerId="AD" clId="Web-{772F9E75-6E45-E3EC-4F96-E7EC1A7A111D}" dt="2022-11-14T10:28:18.818" v="80"/>
        <pc:sldMkLst>
          <pc:docMk/>
          <pc:sldMk cId="3954156930" sldId="265"/>
        </pc:sldMkLst>
        <pc:spChg chg="add mod">
          <ac:chgData name="Podili, Siva (Cognizant)" userId="S::2221577@cognizant.com::3c3536d3-70ec-4cba-917b-c508de1b6af5" providerId="AD" clId="Web-{772F9E75-6E45-E3EC-4F96-E7EC1A7A111D}" dt="2022-11-14T10:28:18.818" v="80"/>
          <ac:spMkLst>
            <pc:docMk/>
            <pc:sldMk cId="3954156930" sldId="265"/>
            <ac:spMk id="2" creationId="{A665C0DA-3C86-8028-DD8E-102A8A2F4D1D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28:18.818" v="80"/>
          <ac:spMkLst>
            <pc:docMk/>
            <pc:sldMk cId="3954156930" sldId="265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772F9E75-6E45-E3EC-4F96-E7EC1A7A111D}" dt="2022-11-14T10:28:18.818" v="80"/>
          <ac:picMkLst>
            <pc:docMk/>
            <pc:sldMk cId="3954156930" sldId="265"/>
            <ac:picMk id="3" creationId="{5CDA6A8B-2924-43B3-BE71-97AE3C69D366}"/>
          </ac:picMkLst>
        </pc:picChg>
      </pc:sldChg>
      <pc:sldChg chg="addSp delSp modSp new mod setBg">
        <pc:chgData name="Podili, Siva (Cognizant)" userId="S::2221577@cognizant.com::3c3536d3-70ec-4cba-917b-c508de1b6af5" providerId="AD" clId="Web-{772F9E75-6E45-E3EC-4F96-E7EC1A7A111D}" dt="2022-11-14T10:30:15.228" v="96"/>
        <pc:sldMkLst>
          <pc:docMk/>
          <pc:sldMk cId="2019506959" sldId="266"/>
        </pc:sldMkLst>
        <pc:spChg chg="add mod">
          <ac:chgData name="Podili, Siva (Cognizant)" userId="S::2221577@cognizant.com::3c3536d3-70ec-4cba-917b-c508de1b6af5" providerId="AD" clId="Web-{772F9E75-6E45-E3EC-4F96-E7EC1A7A111D}" dt="2022-11-14T10:30:15.228" v="96"/>
          <ac:spMkLst>
            <pc:docMk/>
            <pc:sldMk cId="2019506959" sldId="266"/>
            <ac:spMk id="2" creationId="{3DA08B8B-55A6-D7C8-E505-8F83C5AE380D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0:15.213" v="95"/>
          <ac:spMkLst>
            <pc:docMk/>
            <pc:sldMk cId="2019506959" sldId="266"/>
            <ac:spMk id="8" creationId="{A29398BB-6F62-472B-88B2-8D942FEBFB20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0:15.213" v="95"/>
          <ac:spMkLst>
            <pc:docMk/>
            <pc:sldMk cId="2019506959" sldId="266"/>
            <ac:spMk id="10" creationId="{74F93062-C8C5-49C4-B90F-AA5653D572D2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0:15.228" v="96"/>
          <ac:spMkLst>
            <pc:docMk/>
            <pc:sldMk cId="2019506959" sldId="266"/>
            <ac:spMk id="12" creationId="{16C5FA50-8D52-4617-AF91-5C7B1C8352F1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0:15.228" v="96"/>
          <ac:spMkLst>
            <pc:docMk/>
            <pc:sldMk cId="2019506959" sldId="266"/>
            <ac:spMk id="13" creationId="{E223798C-12AD-4B0C-A50C-D676347D67CF}"/>
          </ac:spMkLst>
        </pc:spChg>
        <pc:picChg chg="add mod">
          <ac:chgData name="Podili, Siva (Cognizant)" userId="S::2221577@cognizant.com::3c3536d3-70ec-4cba-917b-c508de1b6af5" providerId="AD" clId="Web-{772F9E75-6E45-E3EC-4F96-E7EC1A7A111D}" dt="2022-11-14T10:30:15.228" v="96"/>
          <ac:picMkLst>
            <pc:docMk/>
            <pc:sldMk cId="2019506959" sldId="266"/>
            <ac:picMk id="3" creationId="{44DD3168-EDF1-E188-B347-0823AAF29FEB}"/>
          </ac:picMkLst>
        </pc:picChg>
      </pc:sldChg>
      <pc:sldChg chg="addSp modSp new">
        <pc:chgData name="Podili, Siva (Cognizant)" userId="S::2221577@cognizant.com::3c3536d3-70ec-4cba-917b-c508de1b6af5" providerId="AD" clId="Web-{772F9E75-6E45-E3EC-4F96-E7EC1A7A111D}" dt="2022-11-14T11:26:08.086" v="476" actId="20577"/>
        <pc:sldMkLst>
          <pc:docMk/>
          <pc:sldMk cId="315749406" sldId="267"/>
        </pc:sldMkLst>
        <pc:spChg chg="add mod">
          <ac:chgData name="Podili, Siva (Cognizant)" userId="S::2221577@cognizant.com::3c3536d3-70ec-4cba-917b-c508de1b6af5" providerId="AD" clId="Web-{772F9E75-6E45-E3EC-4F96-E7EC1A7A111D}" dt="2022-11-14T11:08:10.369" v="350" actId="20577"/>
          <ac:spMkLst>
            <pc:docMk/>
            <pc:sldMk cId="315749406" sldId="267"/>
            <ac:spMk id="2" creationId="{BF018A77-BF2C-DBE7-69AC-6B858E34301E}"/>
          </ac:spMkLst>
        </pc:spChg>
        <pc:spChg chg="add mod">
          <ac:chgData name="Podili, Siva (Cognizant)" userId="S::2221577@cognizant.com::3c3536d3-70ec-4cba-917b-c508de1b6af5" providerId="AD" clId="Web-{772F9E75-6E45-E3EC-4F96-E7EC1A7A111D}" dt="2022-11-14T11:26:08.086" v="476" actId="20577"/>
          <ac:spMkLst>
            <pc:docMk/>
            <pc:sldMk cId="315749406" sldId="267"/>
            <ac:spMk id="3" creationId="{5B4272C4-50DF-F7E7-9F2D-16409D81A7A0}"/>
          </ac:spMkLst>
        </pc:spChg>
      </pc:sldChg>
      <pc:sldChg chg="addSp modSp new">
        <pc:chgData name="Podili, Siva (Cognizant)" userId="S::2221577@cognizant.com::3c3536d3-70ec-4cba-917b-c508de1b6af5" providerId="AD" clId="Web-{772F9E75-6E45-E3EC-4F96-E7EC1A7A111D}" dt="2022-11-14T11:31:26.751" v="525" actId="20577"/>
        <pc:sldMkLst>
          <pc:docMk/>
          <pc:sldMk cId="45110536" sldId="268"/>
        </pc:sldMkLst>
        <pc:spChg chg="add mod">
          <ac:chgData name="Podili, Siva (Cognizant)" userId="S::2221577@cognizant.com::3c3536d3-70ec-4cba-917b-c508de1b6af5" providerId="AD" clId="Web-{772F9E75-6E45-E3EC-4F96-E7EC1A7A111D}" dt="2022-11-14T11:31:26.751" v="525" actId="20577"/>
          <ac:spMkLst>
            <pc:docMk/>
            <pc:sldMk cId="45110536" sldId="268"/>
            <ac:spMk id="2" creationId="{46FEF1FF-5E5F-6331-DC36-9642F6990D9A}"/>
          </ac:spMkLst>
        </pc:spChg>
        <pc:spChg chg="add mod">
          <ac:chgData name="Podili, Siva (Cognizant)" userId="S::2221577@cognizant.com::3c3536d3-70ec-4cba-917b-c508de1b6af5" providerId="AD" clId="Web-{772F9E75-6E45-E3EC-4F96-E7EC1A7A111D}" dt="2022-11-14T11:31:15.407" v="523" actId="20577"/>
          <ac:spMkLst>
            <pc:docMk/>
            <pc:sldMk cId="45110536" sldId="268"/>
            <ac:spMk id="3" creationId="{DE8D17F5-1109-0EFD-3725-7F1CF201BFAF}"/>
          </ac:spMkLst>
        </pc:spChg>
      </pc:sldChg>
      <pc:sldChg chg="addSp delSp modSp new mod setBg">
        <pc:chgData name="Podili, Siva (Cognizant)" userId="S::2221577@cognizant.com::3c3536d3-70ec-4cba-917b-c508de1b6af5" providerId="AD" clId="Web-{772F9E75-6E45-E3EC-4F96-E7EC1A7A111D}" dt="2022-11-14T11:36:06.852" v="545"/>
        <pc:sldMkLst>
          <pc:docMk/>
          <pc:sldMk cId="891610938" sldId="269"/>
        </pc:sldMkLst>
        <pc:spChg chg="add mod">
          <ac:chgData name="Podili, Siva (Cognizant)" userId="S::2221577@cognizant.com::3c3536d3-70ec-4cba-917b-c508de1b6af5" providerId="AD" clId="Web-{772F9E75-6E45-E3EC-4F96-E7EC1A7A111D}" dt="2022-11-14T11:36:06.852" v="545"/>
          <ac:spMkLst>
            <pc:docMk/>
            <pc:sldMk cId="891610938" sldId="269"/>
            <ac:spMk id="2" creationId="{A4A984C9-9B15-B1A1-4BBB-7B9E66DB33AB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1:36:06.852" v="544"/>
          <ac:spMkLst>
            <pc:docMk/>
            <pc:sldMk cId="891610938" sldId="269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772F9E75-6E45-E3EC-4F96-E7EC1A7A111D}" dt="2022-11-14T11:36:06.852" v="545"/>
          <ac:picMkLst>
            <pc:docMk/>
            <pc:sldMk cId="891610938" sldId="269"/>
            <ac:picMk id="3" creationId="{6DE76380-4977-4D34-4140-FC9236A488A5}"/>
          </ac:picMkLst>
        </pc:picChg>
      </pc:sldChg>
    </pc:docChg>
  </pc:docChgLst>
  <pc:docChgLst>
    <pc:chgData name="Podili, Siva (Cognizant)" userId="S::2221577@cognizant.com::3c3536d3-70ec-4cba-917b-c508de1b6af5" providerId="AD" clId="Web-{3BFA64A1-B869-4C3A-BE59-62C8A569998A}"/>
    <pc:docChg chg="modSld">
      <pc:chgData name="Podili, Siva (Cognizant)" userId="S::2221577@cognizant.com::3c3536d3-70ec-4cba-917b-c508de1b6af5" providerId="AD" clId="Web-{3BFA64A1-B869-4C3A-BE59-62C8A569998A}" dt="2022-11-16T04:52:58.476" v="4" actId="20577"/>
      <pc:docMkLst>
        <pc:docMk/>
      </pc:docMkLst>
      <pc:sldChg chg="modSp">
        <pc:chgData name="Podili, Siva (Cognizant)" userId="S::2221577@cognizant.com::3c3536d3-70ec-4cba-917b-c508de1b6af5" providerId="AD" clId="Web-{3BFA64A1-B869-4C3A-BE59-62C8A569998A}" dt="2022-11-16T04:52:58.476" v="4" actId="20577"/>
        <pc:sldMkLst>
          <pc:docMk/>
          <pc:sldMk cId="3866696707" sldId="2147471366"/>
        </pc:sldMkLst>
        <pc:spChg chg="mod">
          <ac:chgData name="Podili, Siva (Cognizant)" userId="S::2221577@cognizant.com::3c3536d3-70ec-4cba-917b-c508de1b6af5" providerId="AD" clId="Web-{3BFA64A1-B869-4C3A-BE59-62C8A569998A}" dt="2022-11-16T04:52:58.476" v="4" actId="20577"/>
          <ac:spMkLst>
            <pc:docMk/>
            <pc:sldMk cId="3866696707" sldId="2147471366"/>
            <ac:spMk id="10" creationId="{808161E1-C8DC-454E-B134-3843D1A9F51E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16T12:46:31.669" idx="1">
    <p:pos x="7673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16T12:46:31.669" idx="2">
    <p:pos x="7673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16T12:46:31.669" idx="3">
    <p:pos x="7673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2B34A8-EDE9-4926-84F6-EDEA0B76DC7A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9194DDD-D34C-4486-9289-13D13B903F87}">
      <dgm:prSet phldrT="[Text]"/>
      <dgm:spPr/>
      <dgm:t>
        <a:bodyPr/>
        <a:lstStyle/>
        <a:p>
          <a:r>
            <a:rPr lang="en-US"/>
            <a:t>Client</a:t>
          </a:r>
          <a:endParaRPr lang="en-IN"/>
        </a:p>
      </dgm:t>
    </dgm:pt>
    <dgm:pt modelId="{01321388-C639-431E-B367-5EB3C5807FD2}" type="parTrans" cxnId="{37C62AEB-89EC-460E-A5CA-EA0EA8384E9A}">
      <dgm:prSet/>
      <dgm:spPr/>
      <dgm:t>
        <a:bodyPr/>
        <a:lstStyle/>
        <a:p>
          <a:endParaRPr lang="en-IN"/>
        </a:p>
      </dgm:t>
    </dgm:pt>
    <dgm:pt modelId="{0A3CC234-6539-4BF0-9C4D-4B958FF0AA96}" type="sibTrans" cxnId="{37C62AEB-89EC-460E-A5CA-EA0EA8384E9A}">
      <dgm:prSet/>
      <dgm:spPr/>
      <dgm:t>
        <a:bodyPr/>
        <a:lstStyle/>
        <a:p>
          <a:endParaRPr lang="en-IN"/>
        </a:p>
      </dgm:t>
    </dgm:pt>
    <dgm:pt modelId="{CCD74223-F7AB-4DC0-ADB5-9ABC71E90941}">
      <dgm:prSet phldrT="[Text]"/>
      <dgm:spPr/>
      <dgm:t>
        <a:bodyPr/>
        <a:lstStyle/>
        <a:p>
          <a:r>
            <a:rPr lang="en-US"/>
            <a:t>Postman</a:t>
          </a:r>
          <a:endParaRPr lang="en-IN"/>
        </a:p>
      </dgm:t>
    </dgm:pt>
    <dgm:pt modelId="{0CA1824F-0ED4-4EFE-B1FB-AA0BD6FD8C73}" type="parTrans" cxnId="{216DF27A-60C3-449B-B5F2-9B88F9E43D56}">
      <dgm:prSet/>
      <dgm:spPr/>
      <dgm:t>
        <a:bodyPr/>
        <a:lstStyle/>
        <a:p>
          <a:endParaRPr lang="en-IN"/>
        </a:p>
      </dgm:t>
    </dgm:pt>
    <dgm:pt modelId="{0332738A-1A06-4531-A3E4-1C205D384712}" type="sibTrans" cxnId="{216DF27A-60C3-449B-B5F2-9B88F9E43D56}">
      <dgm:prSet/>
      <dgm:spPr/>
      <dgm:t>
        <a:bodyPr/>
        <a:lstStyle/>
        <a:p>
          <a:endParaRPr lang="en-IN"/>
        </a:p>
      </dgm:t>
    </dgm:pt>
    <dgm:pt modelId="{33495B8D-7A6C-4579-803C-95EBEC0E0DEF}">
      <dgm:prSet phldrT="[Text]"/>
      <dgm:spPr/>
      <dgm:t>
        <a:bodyPr/>
        <a:lstStyle/>
        <a:p>
          <a:r>
            <a:rPr lang="en-US"/>
            <a:t>UI</a:t>
          </a:r>
          <a:endParaRPr lang="en-IN"/>
        </a:p>
      </dgm:t>
    </dgm:pt>
    <dgm:pt modelId="{1B219520-9E40-465E-A8A0-6BDE86E5FFAD}" type="parTrans" cxnId="{041B69F9-C338-42CC-9375-15F08110304E}">
      <dgm:prSet/>
      <dgm:spPr/>
      <dgm:t>
        <a:bodyPr/>
        <a:lstStyle/>
        <a:p>
          <a:endParaRPr lang="en-IN"/>
        </a:p>
      </dgm:t>
    </dgm:pt>
    <dgm:pt modelId="{FD057917-8D8E-4AFA-92EF-387307A2DFAF}" type="sibTrans" cxnId="{041B69F9-C338-42CC-9375-15F08110304E}">
      <dgm:prSet/>
      <dgm:spPr/>
      <dgm:t>
        <a:bodyPr/>
        <a:lstStyle/>
        <a:p>
          <a:endParaRPr lang="en-IN"/>
        </a:p>
      </dgm:t>
    </dgm:pt>
    <dgm:pt modelId="{812DBB20-43FC-411C-857B-616B269E5989}">
      <dgm:prSet phldrT="[Text]"/>
      <dgm:spPr/>
      <dgm:t>
        <a:bodyPr/>
        <a:lstStyle/>
        <a:p>
          <a:r>
            <a:rPr lang="en-US"/>
            <a:t>API Layer</a:t>
          </a:r>
          <a:endParaRPr lang="en-IN"/>
        </a:p>
      </dgm:t>
    </dgm:pt>
    <dgm:pt modelId="{CEFFFA95-4B09-40E3-B2C4-437ACC960538}" type="parTrans" cxnId="{64AF7B94-B9BE-4453-BA3F-4A08E5DD2E32}">
      <dgm:prSet/>
      <dgm:spPr/>
      <dgm:t>
        <a:bodyPr/>
        <a:lstStyle/>
        <a:p>
          <a:endParaRPr lang="en-IN"/>
        </a:p>
      </dgm:t>
    </dgm:pt>
    <dgm:pt modelId="{B6D90F88-A5E9-459E-AC08-C45F86E07AF8}" type="sibTrans" cxnId="{64AF7B94-B9BE-4453-BA3F-4A08E5DD2E32}">
      <dgm:prSet/>
      <dgm:spPr/>
      <dgm:t>
        <a:bodyPr/>
        <a:lstStyle/>
        <a:p>
          <a:endParaRPr lang="en-IN"/>
        </a:p>
      </dgm:t>
    </dgm:pt>
    <dgm:pt modelId="{A52747DF-BB06-4AAA-8848-6AC61FC4CA2D}">
      <dgm:prSet phldrT="[Text]"/>
      <dgm:spPr/>
      <dgm:t>
        <a:bodyPr/>
        <a:lstStyle/>
        <a:p>
          <a:r>
            <a:rPr lang="en-US"/>
            <a:t>Service Layer</a:t>
          </a:r>
          <a:endParaRPr lang="en-IN"/>
        </a:p>
      </dgm:t>
    </dgm:pt>
    <dgm:pt modelId="{59140191-35DC-4C59-87C8-1721864FC938}" type="parTrans" cxnId="{E08E3B0D-C1EE-4076-AD4D-134F813AD31D}">
      <dgm:prSet/>
      <dgm:spPr/>
      <dgm:t>
        <a:bodyPr/>
        <a:lstStyle/>
        <a:p>
          <a:endParaRPr lang="en-IN"/>
        </a:p>
      </dgm:t>
    </dgm:pt>
    <dgm:pt modelId="{0182DB62-F022-4573-9D4F-F93285904ADE}" type="sibTrans" cxnId="{E08E3B0D-C1EE-4076-AD4D-134F813AD31D}">
      <dgm:prSet/>
      <dgm:spPr/>
      <dgm:t>
        <a:bodyPr/>
        <a:lstStyle/>
        <a:p>
          <a:endParaRPr lang="en-IN"/>
        </a:p>
      </dgm:t>
    </dgm:pt>
    <dgm:pt modelId="{D670642F-5F0D-4B85-907F-8094B4274709}">
      <dgm:prSet phldrT="[Text]"/>
      <dgm:spPr/>
      <dgm:t>
        <a:bodyPr/>
        <a:lstStyle/>
        <a:p>
          <a:r>
            <a:rPr lang="en-US" dirty="0"/>
            <a:t>Authentication</a:t>
          </a:r>
          <a:endParaRPr lang="en-IN" dirty="0"/>
        </a:p>
      </dgm:t>
    </dgm:pt>
    <dgm:pt modelId="{CDAC5F60-DD7D-4DA5-A38E-B1FE857D2339}" type="parTrans" cxnId="{C3682343-E9A4-465E-90BF-8E5DBB7DB1B4}">
      <dgm:prSet/>
      <dgm:spPr/>
      <dgm:t>
        <a:bodyPr/>
        <a:lstStyle/>
        <a:p>
          <a:endParaRPr lang="en-IN"/>
        </a:p>
      </dgm:t>
    </dgm:pt>
    <dgm:pt modelId="{D69D682F-DE6D-4BA2-B639-BED231F40304}" type="sibTrans" cxnId="{C3682343-E9A4-465E-90BF-8E5DBB7DB1B4}">
      <dgm:prSet/>
      <dgm:spPr/>
      <dgm:t>
        <a:bodyPr/>
        <a:lstStyle/>
        <a:p>
          <a:endParaRPr lang="en-IN"/>
        </a:p>
      </dgm:t>
    </dgm:pt>
    <dgm:pt modelId="{B8E9F96C-834E-4D5A-B709-62E1F2F9913F}">
      <dgm:prSet phldrT="[Text]"/>
      <dgm:spPr/>
      <dgm:t>
        <a:bodyPr/>
        <a:lstStyle/>
        <a:p>
          <a:r>
            <a:rPr lang="en-US"/>
            <a:t>Database</a:t>
          </a:r>
          <a:endParaRPr lang="en-IN"/>
        </a:p>
      </dgm:t>
    </dgm:pt>
    <dgm:pt modelId="{BA605A9D-F10D-44B0-AF62-F4B0CED61FFA}" type="parTrans" cxnId="{E22A2C65-0DFE-4CFE-A9C7-20C85281D1B7}">
      <dgm:prSet/>
      <dgm:spPr/>
      <dgm:t>
        <a:bodyPr/>
        <a:lstStyle/>
        <a:p>
          <a:endParaRPr lang="en-IN"/>
        </a:p>
      </dgm:t>
    </dgm:pt>
    <dgm:pt modelId="{3AF3B981-7022-431C-BE41-C1BEBE06644C}" type="sibTrans" cxnId="{E22A2C65-0DFE-4CFE-A9C7-20C85281D1B7}">
      <dgm:prSet/>
      <dgm:spPr/>
      <dgm:t>
        <a:bodyPr/>
        <a:lstStyle/>
        <a:p>
          <a:endParaRPr lang="en-IN"/>
        </a:p>
      </dgm:t>
    </dgm:pt>
    <dgm:pt modelId="{E242D0A3-54CD-4358-B6CD-9671FAEF5342}">
      <dgm:prSet phldrT="[Text]"/>
      <dgm:spPr/>
      <dgm:t>
        <a:bodyPr/>
        <a:lstStyle/>
        <a:p>
          <a:r>
            <a:rPr lang="en-US"/>
            <a:t>MySQL</a:t>
          </a:r>
          <a:endParaRPr lang="en-IN"/>
        </a:p>
      </dgm:t>
    </dgm:pt>
    <dgm:pt modelId="{18A44269-5244-4859-90BD-A1D8A57755B6}" type="parTrans" cxnId="{AC49DD81-F68B-45DA-8558-9AB177711D48}">
      <dgm:prSet/>
      <dgm:spPr/>
      <dgm:t>
        <a:bodyPr/>
        <a:lstStyle/>
        <a:p>
          <a:endParaRPr lang="en-IN"/>
        </a:p>
      </dgm:t>
    </dgm:pt>
    <dgm:pt modelId="{916BB91C-1739-4C2F-AD45-4C22858DAAED}" type="sibTrans" cxnId="{AC49DD81-F68B-45DA-8558-9AB177711D48}">
      <dgm:prSet/>
      <dgm:spPr/>
      <dgm:t>
        <a:bodyPr/>
        <a:lstStyle/>
        <a:p>
          <a:endParaRPr lang="en-IN"/>
        </a:p>
      </dgm:t>
    </dgm:pt>
    <dgm:pt modelId="{1E48CD09-8AE9-4C33-8EDF-43D2A6E3D3D3}" type="pres">
      <dgm:prSet presAssocID="{A52B34A8-EDE9-4926-84F6-EDEA0B76DC7A}" presName="theList" presStyleCnt="0">
        <dgm:presLayoutVars>
          <dgm:dir/>
          <dgm:animLvl val="lvl"/>
          <dgm:resizeHandles val="exact"/>
        </dgm:presLayoutVars>
      </dgm:prSet>
      <dgm:spPr/>
    </dgm:pt>
    <dgm:pt modelId="{4B21A2D8-DCD8-4F4B-A180-8FB7CE6DC093}" type="pres">
      <dgm:prSet presAssocID="{39194DDD-D34C-4486-9289-13D13B903F87}" presName="compNode" presStyleCnt="0"/>
      <dgm:spPr/>
    </dgm:pt>
    <dgm:pt modelId="{4ABE986B-8092-4A06-B61B-40780F0CEF7A}" type="pres">
      <dgm:prSet presAssocID="{39194DDD-D34C-4486-9289-13D13B903F87}" presName="aNode" presStyleLbl="bgShp" presStyleIdx="0" presStyleCnt="4" custLinFactX="-12484" custLinFactNeighborX="-100000" custLinFactNeighborY="2939"/>
      <dgm:spPr/>
    </dgm:pt>
    <dgm:pt modelId="{4382FF36-E968-4495-AADF-5D4E275DECE3}" type="pres">
      <dgm:prSet presAssocID="{39194DDD-D34C-4486-9289-13D13B903F87}" presName="textNode" presStyleLbl="bgShp" presStyleIdx="0" presStyleCnt="4"/>
      <dgm:spPr/>
    </dgm:pt>
    <dgm:pt modelId="{36EA40D4-5D52-475C-9650-586B4C686F51}" type="pres">
      <dgm:prSet presAssocID="{39194DDD-D34C-4486-9289-13D13B903F87}" presName="compChildNode" presStyleCnt="0"/>
      <dgm:spPr/>
    </dgm:pt>
    <dgm:pt modelId="{C7B7357E-E461-46CA-883E-27024A5ED872}" type="pres">
      <dgm:prSet presAssocID="{39194DDD-D34C-4486-9289-13D13B903F87}" presName="theInnerList" presStyleCnt="0"/>
      <dgm:spPr/>
    </dgm:pt>
    <dgm:pt modelId="{DBAAB724-8D5D-4270-8999-5467A47A3F72}" type="pres">
      <dgm:prSet presAssocID="{CCD74223-F7AB-4DC0-ADB5-9ABC71E90941}" presName="childNode" presStyleLbl="node1" presStyleIdx="0" presStyleCnt="4">
        <dgm:presLayoutVars>
          <dgm:bulletEnabled val="1"/>
        </dgm:presLayoutVars>
      </dgm:prSet>
      <dgm:spPr/>
    </dgm:pt>
    <dgm:pt modelId="{698A40B7-FC89-4AF4-B502-EDEAA2FF8FC5}" type="pres">
      <dgm:prSet presAssocID="{CCD74223-F7AB-4DC0-ADB5-9ABC71E90941}" presName="aSpace2" presStyleCnt="0"/>
      <dgm:spPr/>
    </dgm:pt>
    <dgm:pt modelId="{2D0C068E-8E1F-4C69-9296-78F212EE13FC}" type="pres">
      <dgm:prSet presAssocID="{33495B8D-7A6C-4579-803C-95EBEC0E0DEF}" presName="childNode" presStyleLbl="node1" presStyleIdx="1" presStyleCnt="4">
        <dgm:presLayoutVars>
          <dgm:bulletEnabled val="1"/>
        </dgm:presLayoutVars>
      </dgm:prSet>
      <dgm:spPr/>
    </dgm:pt>
    <dgm:pt modelId="{3C35DBD5-64D9-4983-8A56-20AA91DBCEC8}" type="pres">
      <dgm:prSet presAssocID="{39194DDD-D34C-4486-9289-13D13B903F87}" presName="aSpace" presStyleCnt="0"/>
      <dgm:spPr/>
    </dgm:pt>
    <dgm:pt modelId="{74CD9F0F-F610-4A84-8E3F-6F25C5BB77A0}" type="pres">
      <dgm:prSet presAssocID="{812DBB20-43FC-411C-857B-616B269E5989}" presName="compNode" presStyleCnt="0"/>
      <dgm:spPr/>
    </dgm:pt>
    <dgm:pt modelId="{5384D1FC-D7E1-4D4A-B667-710E6A249856}" type="pres">
      <dgm:prSet presAssocID="{812DBB20-43FC-411C-857B-616B269E5989}" presName="aNode" presStyleLbl="bgShp" presStyleIdx="1" presStyleCnt="4"/>
      <dgm:spPr/>
    </dgm:pt>
    <dgm:pt modelId="{CE21660A-535F-4F15-B122-0927854572D1}" type="pres">
      <dgm:prSet presAssocID="{812DBB20-43FC-411C-857B-616B269E5989}" presName="textNode" presStyleLbl="bgShp" presStyleIdx="1" presStyleCnt="4"/>
      <dgm:spPr/>
    </dgm:pt>
    <dgm:pt modelId="{75E4312B-D5B5-4DF5-A97C-6D4DB1EBF2F9}" type="pres">
      <dgm:prSet presAssocID="{812DBB20-43FC-411C-857B-616B269E5989}" presName="compChildNode" presStyleCnt="0"/>
      <dgm:spPr/>
    </dgm:pt>
    <dgm:pt modelId="{7C6CBF52-2B96-4C1A-A21D-17487871F626}" type="pres">
      <dgm:prSet presAssocID="{812DBB20-43FC-411C-857B-616B269E5989}" presName="theInnerList" presStyleCnt="0"/>
      <dgm:spPr/>
    </dgm:pt>
    <dgm:pt modelId="{C7E57DB1-4704-4CB7-9BD1-CF6D7FD75841}" type="pres">
      <dgm:prSet presAssocID="{812DBB20-43FC-411C-857B-616B269E5989}" presName="aSpace" presStyleCnt="0"/>
      <dgm:spPr/>
    </dgm:pt>
    <dgm:pt modelId="{0D83A0AB-FA24-440A-9CC3-BBA358FD8CDA}" type="pres">
      <dgm:prSet presAssocID="{A52747DF-BB06-4AAA-8848-6AC61FC4CA2D}" presName="compNode" presStyleCnt="0"/>
      <dgm:spPr/>
    </dgm:pt>
    <dgm:pt modelId="{861EF5BE-0DB4-4DCC-9717-83CF98389CB0}" type="pres">
      <dgm:prSet presAssocID="{A52747DF-BB06-4AAA-8848-6AC61FC4CA2D}" presName="aNode" presStyleLbl="bgShp" presStyleIdx="2" presStyleCnt="4" custLinFactNeighborX="187" custLinFactNeighborY="935"/>
      <dgm:spPr/>
    </dgm:pt>
    <dgm:pt modelId="{709AD443-D41A-46EE-9D19-EB1F5D2F387A}" type="pres">
      <dgm:prSet presAssocID="{A52747DF-BB06-4AAA-8848-6AC61FC4CA2D}" presName="textNode" presStyleLbl="bgShp" presStyleIdx="2" presStyleCnt="4"/>
      <dgm:spPr/>
    </dgm:pt>
    <dgm:pt modelId="{2397489E-C511-44D9-8B6D-0391400079F5}" type="pres">
      <dgm:prSet presAssocID="{A52747DF-BB06-4AAA-8848-6AC61FC4CA2D}" presName="compChildNode" presStyleCnt="0"/>
      <dgm:spPr/>
    </dgm:pt>
    <dgm:pt modelId="{E7D5C515-B1F6-4270-86FF-39A8DE0E269C}" type="pres">
      <dgm:prSet presAssocID="{A52747DF-BB06-4AAA-8848-6AC61FC4CA2D}" presName="theInnerList" presStyleCnt="0"/>
      <dgm:spPr/>
    </dgm:pt>
    <dgm:pt modelId="{042D252F-DE7C-4CE2-9706-598BBA3D1C20}" type="pres">
      <dgm:prSet presAssocID="{D670642F-5F0D-4B85-907F-8094B4274709}" presName="childNode" presStyleLbl="node1" presStyleIdx="2" presStyleCnt="4" custScaleX="91424" custScaleY="26124" custLinFactNeighborX="-1708" custLinFactNeighborY="-37806">
        <dgm:presLayoutVars>
          <dgm:bulletEnabled val="1"/>
        </dgm:presLayoutVars>
      </dgm:prSet>
      <dgm:spPr/>
    </dgm:pt>
    <dgm:pt modelId="{506A9C1D-B5DF-4267-AC9C-534018EC0D6F}" type="pres">
      <dgm:prSet presAssocID="{A52747DF-BB06-4AAA-8848-6AC61FC4CA2D}" presName="aSpace" presStyleCnt="0"/>
      <dgm:spPr/>
    </dgm:pt>
    <dgm:pt modelId="{DE105FB3-CED0-4321-ACEF-53D1D6DE99C1}" type="pres">
      <dgm:prSet presAssocID="{B8E9F96C-834E-4D5A-B709-62E1F2F9913F}" presName="compNode" presStyleCnt="0"/>
      <dgm:spPr/>
    </dgm:pt>
    <dgm:pt modelId="{CD562BFA-BAD8-4C1B-B366-2D35D9002807}" type="pres">
      <dgm:prSet presAssocID="{B8E9F96C-834E-4D5A-B709-62E1F2F9913F}" presName="aNode" presStyleLbl="bgShp" presStyleIdx="3" presStyleCnt="4"/>
      <dgm:spPr/>
    </dgm:pt>
    <dgm:pt modelId="{C12A0D7C-6AD4-4DD3-B42C-357BCA3BAD19}" type="pres">
      <dgm:prSet presAssocID="{B8E9F96C-834E-4D5A-B709-62E1F2F9913F}" presName="textNode" presStyleLbl="bgShp" presStyleIdx="3" presStyleCnt="4"/>
      <dgm:spPr/>
    </dgm:pt>
    <dgm:pt modelId="{84FDEFAF-9291-4CBD-BB69-148AE8F45D5B}" type="pres">
      <dgm:prSet presAssocID="{B8E9F96C-834E-4D5A-B709-62E1F2F9913F}" presName="compChildNode" presStyleCnt="0"/>
      <dgm:spPr/>
    </dgm:pt>
    <dgm:pt modelId="{3361D058-664F-4D3C-A883-6217057A0BFD}" type="pres">
      <dgm:prSet presAssocID="{B8E9F96C-834E-4D5A-B709-62E1F2F9913F}" presName="theInnerList" presStyleCnt="0"/>
      <dgm:spPr/>
    </dgm:pt>
    <dgm:pt modelId="{BB3CD916-159A-4711-AE0E-796EC1FFB36F}" type="pres">
      <dgm:prSet presAssocID="{E242D0A3-54CD-4358-B6CD-9671FAEF5342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E08E3B0D-C1EE-4076-AD4D-134F813AD31D}" srcId="{A52B34A8-EDE9-4926-84F6-EDEA0B76DC7A}" destId="{A52747DF-BB06-4AAA-8848-6AC61FC4CA2D}" srcOrd="2" destOrd="0" parTransId="{59140191-35DC-4C59-87C8-1721864FC938}" sibTransId="{0182DB62-F022-4573-9D4F-F93285904ADE}"/>
    <dgm:cxn modelId="{49B1D71B-91CC-4FB4-AE5E-7E26B4F7BE59}" type="presOf" srcId="{A52B34A8-EDE9-4926-84F6-EDEA0B76DC7A}" destId="{1E48CD09-8AE9-4C33-8EDF-43D2A6E3D3D3}" srcOrd="0" destOrd="0" presId="urn:microsoft.com/office/officeart/2005/8/layout/lProcess2"/>
    <dgm:cxn modelId="{CEB0923F-2F24-4A76-9A56-C5B76CC08638}" type="presOf" srcId="{B8E9F96C-834E-4D5A-B709-62E1F2F9913F}" destId="{CD562BFA-BAD8-4C1B-B366-2D35D9002807}" srcOrd="0" destOrd="0" presId="urn:microsoft.com/office/officeart/2005/8/layout/lProcess2"/>
    <dgm:cxn modelId="{C3682343-E9A4-465E-90BF-8E5DBB7DB1B4}" srcId="{A52747DF-BB06-4AAA-8848-6AC61FC4CA2D}" destId="{D670642F-5F0D-4B85-907F-8094B4274709}" srcOrd="0" destOrd="0" parTransId="{CDAC5F60-DD7D-4DA5-A38E-B1FE857D2339}" sibTransId="{D69D682F-DE6D-4BA2-B639-BED231F40304}"/>
    <dgm:cxn modelId="{07F0C644-3C70-4C3D-B118-B01E8AB791F0}" type="presOf" srcId="{B8E9F96C-834E-4D5A-B709-62E1F2F9913F}" destId="{C12A0D7C-6AD4-4DD3-B42C-357BCA3BAD19}" srcOrd="1" destOrd="0" presId="urn:microsoft.com/office/officeart/2005/8/layout/lProcess2"/>
    <dgm:cxn modelId="{E22A2C65-0DFE-4CFE-A9C7-20C85281D1B7}" srcId="{A52B34A8-EDE9-4926-84F6-EDEA0B76DC7A}" destId="{B8E9F96C-834E-4D5A-B709-62E1F2F9913F}" srcOrd="3" destOrd="0" parTransId="{BA605A9D-F10D-44B0-AF62-F4B0CED61FFA}" sibTransId="{3AF3B981-7022-431C-BE41-C1BEBE06644C}"/>
    <dgm:cxn modelId="{09D70B6D-6645-44AA-A513-5E1488FF4143}" type="presOf" srcId="{CCD74223-F7AB-4DC0-ADB5-9ABC71E90941}" destId="{DBAAB724-8D5D-4270-8999-5467A47A3F72}" srcOrd="0" destOrd="0" presId="urn:microsoft.com/office/officeart/2005/8/layout/lProcess2"/>
    <dgm:cxn modelId="{216DF27A-60C3-449B-B5F2-9B88F9E43D56}" srcId="{39194DDD-D34C-4486-9289-13D13B903F87}" destId="{CCD74223-F7AB-4DC0-ADB5-9ABC71E90941}" srcOrd="0" destOrd="0" parTransId="{0CA1824F-0ED4-4EFE-B1FB-AA0BD6FD8C73}" sibTransId="{0332738A-1A06-4531-A3E4-1C205D384712}"/>
    <dgm:cxn modelId="{43A01681-B896-456D-8FE1-4658D5D36700}" type="presOf" srcId="{E242D0A3-54CD-4358-B6CD-9671FAEF5342}" destId="{BB3CD916-159A-4711-AE0E-796EC1FFB36F}" srcOrd="0" destOrd="0" presId="urn:microsoft.com/office/officeart/2005/8/layout/lProcess2"/>
    <dgm:cxn modelId="{AC49DD81-F68B-45DA-8558-9AB177711D48}" srcId="{B8E9F96C-834E-4D5A-B709-62E1F2F9913F}" destId="{E242D0A3-54CD-4358-B6CD-9671FAEF5342}" srcOrd="0" destOrd="0" parTransId="{18A44269-5244-4859-90BD-A1D8A57755B6}" sibTransId="{916BB91C-1739-4C2F-AD45-4C22858DAAED}"/>
    <dgm:cxn modelId="{D0B6B383-A23A-4342-96E6-7E2F3921CAA7}" type="presOf" srcId="{39194DDD-D34C-4486-9289-13D13B903F87}" destId="{4ABE986B-8092-4A06-B61B-40780F0CEF7A}" srcOrd="0" destOrd="0" presId="urn:microsoft.com/office/officeart/2005/8/layout/lProcess2"/>
    <dgm:cxn modelId="{64AF7B94-B9BE-4453-BA3F-4A08E5DD2E32}" srcId="{A52B34A8-EDE9-4926-84F6-EDEA0B76DC7A}" destId="{812DBB20-43FC-411C-857B-616B269E5989}" srcOrd="1" destOrd="0" parTransId="{CEFFFA95-4B09-40E3-B2C4-437ACC960538}" sibTransId="{B6D90F88-A5E9-459E-AC08-C45F86E07AF8}"/>
    <dgm:cxn modelId="{25B5A6AE-2063-4D83-B4AF-EDC0BE6061F8}" type="presOf" srcId="{33495B8D-7A6C-4579-803C-95EBEC0E0DEF}" destId="{2D0C068E-8E1F-4C69-9296-78F212EE13FC}" srcOrd="0" destOrd="0" presId="urn:microsoft.com/office/officeart/2005/8/layout/lProcess2"/>
    <dgm:cxn modelId="{E23414CB-854B-49A0-8539-E1EC62E18C58}" type="presOf" srcId="{39194DDD-D34C-4486-9289-13D13B903F87}" destId="{4382FF36-E968-4495-AADF-5D4E275DECE3}" srcOrd="1" destOrd="0" presId="urn:microsoft.com/office/officeart/2005/8/layout/lProcess2"/>
    <dgm:cxn modelId="{6FD1C5D3-6563-440C-8DAE-8D6E30E9247B}" type="presOf" srcId="{A52747DF-BB06-4AAA-8848-6AC61FC4CA2D}" destId="{861EF5BE-0DB4-4DCC-9717-83CF98389CB0}" srcOrd="0" destOrd="0" presId="urn:microsoft.com/office/officeart/2005/8/layout/lProcess2"/>
    <dgm:cxn modelId="{2300F8DF-1D88-457B-ADCB-9C02DE690065}" type="presOf" srcId="{812DBB20-43FC-411C-857B-616B269E5989}" destId="{5384D1FC-D7E1-4D4A-B667-710E6A249856}" srcOrd="0" destOrd="0" presId="urn:microsoft.com/office/officeart/2005/8/layout/lProcess2"/>
    <dgm:cxn modelId="{C0D355E3-CBE6-4FF3-B37A-11DB5CB196B4}" type="presOf" srcId="{812DBB20-43FC-411C-857B-616B269E5989}" destId="{CE21660A-535F-4F15-B122-0927854572D1}" srcOrd="1" destOrd="0" presId="urn:microsoft.com/office/officeart/2005/8/layout/lProcess2"/>
    <dgm:cxn modelId="{37C62AEB-89EC-460E-A5CA-EA0EA8384E9A}" srcId="{A52B34A8-EDE9-4926-84F6-EDEA0B76DC7A}" destId="{39194DDD-D34C-4486-9289-13D13B903F87}" srcOrd="0" destOrd="0" parTransId="{01321388-C639-431E-B367-5EB3C5807FD2}" sibTransId="{0A3CC234-6539-4BF0-9C4D-4B958FF0AA96}"/>
    <dgm:cxn modelId="{FC05ECF6-8879-4979-94B8-98AD6AF3E444}" type="presOf" srcId="{D670642F-5F0D-4B85-907F-8094B4274709}" destId="{042D252F-DE7C-4CE2-9706-598BBA3D1C20}" srcOrd="0" destOrd="0" presId="urn:microsoft.com/office/officeart/2005/8/layout/lProcess2"/>
    <dgm:cxn modelId="{041B69F9-C338-42CC-9375-15F08110304E}" srcId="{39194DDD-D34C-4486-9289-13D13B903F87}" destId="{33495B8D-7A6C-4579-803C-95EBEC0E0DEF}" srcOrd="1" destOrd="0" parTransId="{1B219520-9E40-465E-A8A0-6BDE86E5FFAD}" sibTransId="{FD057917-8D8E-4AFA-92EF-387307A2DFAF}"/>
    <dgm:cxn modelId="{CA9D52FA-F6BF-47B4-A8E5-31972A07F388}" type="presOf" srcId="{A52747DF-BB06-4AAA-8848-6AC61FC4CA2D}" destId="{709AD443-D41A-46EE-9D19-EB1F5D2F387A}" srcOrd="1" destOrd="0" presId="urn:microsoft.com/office/officeart/2005/8/layout/lProcess2"/>
    <dgm:cxn modelId="{D4670396-171D-4FD8-A70A-165911C3FD8D}" type="presParOf" srcId="{1E48CD09-8AE9-4C33-8EDF-43D2A6E3D3D3}" destId="{4B21A2D8-DCD8-4F4B-A180-8FB7CE6DC093}" srcOrd="0" destOrd="0" presId="urn:microsoft.com/office/officeart/2005/8/layout/lProcess2"/>
    <dgm:cxn modelId="{A9E1F2BB-A146-49B4-BB19-AF83C6F882E5}" type="presParOf" srcId="{4B21A2D8-DCD8-4F4B-A180-8FB7CE6DC093}" destId="{4ABE986B-8092-4A06-B61B-40780F0CEF7A}" srcOrd="0" destOrd="0" presId="urn:microsoft.com/office/officeart/2005/8/layout/lProcess2"/>
    <dgm:cxn modelId="{563E7B7A-8D66-4C38-8B89-8C9C2B011914}" type="presParOf" srcId="{4B21A2D8-DCD8-4F4B-A180-8FB7CE6DC093}" destId="{4382FF36-E968-4495-AADF-5D4E275DECE3}" srcOrd="1" destOrd="0" presId="urn:microsoft.com/office/officeart/2005/8/layout/lProcess2"/>
    <dgm:cxn modelId="{20494EA2-A692-492A-B5AB-851F3E250BF5}" type="presParOf" srcId="{4B21A2D8-DCD8-4F4B-A180-8FB7CE6DC093}" destId="{36EA40D4-5D52-475C-9650-586B4C686F51}" srcOrd="2" destOrd="0" presId="urn:microsoft.com/office/officeart/2005/8/layout/lProcess2"/>
    <dgm:cxn modelId="{DA26007B-2B98-4F7A-863C-0FF38D01D09A}" type="presParOf" srcId="{36EA40D4-5D52-475C-9650-586B4C686F51}" destId="{C7B7357E-E461-46CA-883E-27024A5ED872}" srcOrd="0" destOrd="0" presId="urn:microsoft.com/office/officeart/2005/8/layout/lProcess2"/>
    <dgm:cxn modelId="{B3BA6194-9D61-49AD-991F-D929EF28DF28}" type="presParOf" srcId="{C7B7357E-E461-46CA-883E-27024A5ED872}" destId="{DBAAB724-8D5D-4270-8999-5467A47A3F72}" srcOrd="0" destOrd="0" presId="urn:microsoft.com/office/officeart/2005/8/layout/lProcess2"/>
    <dgm:cxn modelId="{59D22FE7-A060-4B12-BBBD-D1FB76A53EA2}" type="presParOf" srcId="{C7B7357E-E461-46CA-883E-27024A5ED872}" destId="{698A40B7-FC89-4AF4-B502-EDEAA2FF8FC5}" srcOrd="1" destOrd="0" presId="urn:microsoft.com/office/officeart/2005/8/layout/lProcess2"/>
    <dgm:cxn modelId="{3E134222-98BA-496D-8A04-A6F7FB4960C9}" type="presParOf" srcId="{C7B7357E-E461-46CA-883E-27024A5ED872}" destId="{2D0C068E-8E1F-4C69-9296-78F212EE13FC}" srcOrd="2" destOrd="0" presId="urn:microsoft.com/office/officeart/2005/8/layout/lProcess2"/>
    <dgm:cxn modelId="{F077092C-D18E-487B-B7A4-762CA8006CD3}" type="presParOf" srcId="{1E48CD09-8AE9-4C33-8EDF-43D2A6E3D3D3}" destId="{3C35DBD5-64D9-4983-8A56-20AA91DBCEC8}" srcOrd="1" destOrd="0" presId="urn:microsoft.com/office/officeart/2005/8/layout/lProcess2"/>
    <dgm:cxn modelId="{3D378D94-BE32-4DA4-8228-9872AA323BCF}" type="presParOf" srcId="{1E48CD09-8AE9-4C33-8EDF-43D2A6E3D3D3}" destId="{74CD9F0F-F610-4A84-8E3F-6F25C5BB77A0}" srcOrd="2" destOrd="0" presId="urn:microsoft.com/office/officeart/2005/8/layout/lProcess2"/>
    <dgm:cxn modelId="{0B2295E5-BB77-4B5F-9448-D423C314EDC6}" type="presParOf" srcId="{74CD9F0F-F610-4A84-8E3F-6F25C5BB77A0}" destId="{5384D1FC-D7E1-4D4A-B667-710E6A249856}" srcOrd="0" destOrd="0" presId="urn:microsoft.com/office/officeart/2005/8/layout/lProcess2"/>
    <dgm:cxn modelId="{338D2B5E-6E2E-42A8-8E9B-BA70C42718C8}" type="presParOf" srcId="{74CD9F0F-F610-4A84-8E3F-6F25C5BB77A0}" destId="{CE21660A-535F-4F15-B122-0927854572D1}" srcOrd="1" destOrd="0" presId="urn:microsoft.com/office/officeart/2005/8/layout/lProcess2"/>
    <dgm:cxn modelId="{EF74D73C-1040-4700-87AE-8FC633FA17BC}" type="presParOf" srcId="{74CD9F0F-F610-4A84-8E3F-6F25C5BB77A0}" destId="{75E4312B-D5B5-4DF5-A97C-6D4DB1EBF2F9}" srcOrd="2" destOrd="0" presId="urn:microsoft.com/office/officeart/2005/8/layout/lProcess2"/>
    <dgm:cxn modelId="{5AB643BD-AB40-462C-BAE6-FF207A5D0282}" type="presParOf" srcId="{75E4312B-D5B5-4DF5-A97C-6D4DB1EBF2F9}" destId="{7C6CBF52-2B96-4C1A-A21D-17487871F626}" srcOrd="0" destOrd="0" presId="urn:microsoft.com/office/officeart/2005/8/layout/lProcess2"/>
    <dgm:cxn modelId="{A1A98009-C558-40F3-ADDE-E1E7D956809B}" type="presParOf" srcId="{1E48CD09-8AE9-4C33-8EDF-43D2A6E3D3D3}" destId="{C7E57DB1-4704-4CB7-9BD1-CF6D7FD75841}" srcOrd="3" destOrd="0" presId="urn:microsoft.com/office/officeart/2005/8/layout/lProcess2"/>
    <dgm:cxn modelId="{4E00DE3D-4870-4510-8A45-098773722002}" type="presParOf" srcId="{1E48CD09-8AE9-4C33-8EDF-43D2A6E3D3D3}" destId="{0D83A0AB-FA24-440A-9CC3-BBA358FD8CDA}" srcOrd="4" destOrd="0" presId="urn:microsoft.com/office/officeart/2005/8/layout/lProcess2"/>
    <dgm:cxn modelId="{E45FF0F7-D902-451B-B7DB-8302CD8671E2}" type="presParOf" srcId="{0D83A0AB-FA24-440A-9CC3-BBA358FD8CDA}" destId="{861EF5BE-0DB4-4DCC-9717-83CF98389CB0}" srcOrd="0" destOrd="0" presId="urn:microsoft.com/office/officeart/2005/8/layout/lProcess2"/>
    <dgm:cxn modelId="{EE15A7FD-51BF-4302-B8F7-3CC6A560CA21}" type="presParOf" srcId="{0D83A0AB-FA24-440A-9CC3-BBA358FD8CDA}" destId="{709AD443-D41A-46EE-9D19-EB1F5D2F387A}" srcOrd="1" destOrd="0" presId="urn:microsoft.com/office/officeart/2005/8/layout/lProcess2"/>
    <dgm:cxn modelId="{821DE652-0339-4946-8E5E-255005479046}" type="presParOf" srcId="{0D83A0AB-FA24-440A-9CC3-BBA358FD8CDA}" destId="{2397489E-C511-44D9-8B6D-0391400079F5}" srcOrd="2" destOrd="0" presId="urn:microsoft.com/office/officeart/2005/8/layout/lProcess2"/>
    <dgm:cxn modelId="{D58212FA-2999-4A3D-9233-E5D222C08DE1}" type="presParOf" srcId="{2397489E-C511-44D9-8B6D-0391400079F5}" destId="{E7D5C515-B1F6-4270-86FF-39A8DE0E269C}" srcOrd="0" destOrd="0" presId="urn:microsoft.com/office/officeart/2005/8/layout/lProcess2"/>
    <dgm:cxn modelId="{40805E25-00D3-4132-9A7D-645C6E398677}" type="presParOf" srcId="{E7D5C515-B1F6-4270-86FF-39A8DE0E269C}" destId="{042D252F-DE7C-4CE2-9706-598BBA3D1C20}" srcOrd="0" destOrd="0" presId="urn:microsoft.com/office/officeart/2005/8/layout/lProcess2"/>
    <dgm:cxn modelId="{538DF744-0DAD-445D-98B5-F12A4C1E4C02}" type="presParOf" srcId="{1E48CD09-8AE9-4C33-8EDF-43D2A6E3D3D3}" destId="{506A9C1D-B5DF-4267-AC9C-534018EC0D6F}" srcOrd="5" destOrd="0" presId="urn:microsoft.com/office/officeart/2005/8/layout/lProcess2"/>
    <dgm:cxn modelId="{2022351F-C040-4787-97B5-65BE49A27535}" type="presParOf" srcId="{1E48CD09-8AE9-4C33-8EDF-43D2A6E3D3D3}" destId="{DE105FB3-CED0-4321-ACEF-53D1D6DE99C1}" srcOrd="6" destOrd="0" presId="urn:microsoft.com/office/officeart/2005/8/layout/lProcess2"/>
    <dgm:cxn modelId="{E5FEDC28-93F5-4938-B476-2531C4062C64}" type="presParOf" srcId="{DE105FB3-CED0-4321-ACEF-53D1D6DE99C1}" destId="{CD562BFA-BAD8-4C1B-B366-2D35D9002807}" srcOrd="0" destOrd="0" presId="urn:microsoft.com/office/officeart/2005/8/layout/lProcess2"/>
    <dgm:cxn modelId="{FD9DBADC-EDF8-4B23-94BC-0C42CF1088A5}" type="presParOf" srcId="{DE105FB3-CED0-4321-ACEF-53D1D6DE99C1}" destId="{C12A0D7C-6AD4-4DD3-B42C-357BCA3BAD19}" srcOrd="1" destOrd="0" presId="urn:microsoft.com/office/officeart/2005/8/layout/lProcess2"/>
    <dgm:cxn modelId="{26868D45-4778-4278-9BA6-8AB3FC500D31}" type="presParOf" srcId="{DE105FB3-CED0-4321-ACEF-53D1D6DE99C1}" destId="{84FDEFAF-9291-4CBD-BB69-148AE8F45D5B}" srcOrd="2" destOrd="0" presId="urn:microsoft.com/office/officeart/2005/8/layout/lProcess2"/>
    <dgm:cxn modelId="{810B1761-85E4-41F9-9527-D1AC75EAC229}" type="presParOf" srcId="{84FDEFAF-9291-4CBD-BB69-148AE8F45D5B}" destId="{3361D058-664F-4D3C-A883-6217057A0BFD}" srcOrd="0" destOrd="0" presId="urn:microsoft.com/office/officeart/2005/8/layout/lProcess2"/>
    <dgm:cxn modelId="{1D405F20-C8AD-4B3C-AC53-35465013399F}" type="presParOf" srcId="{3361D058-664F-4D3C-A883-6217057A0BFD}" destId="{BB3CD916-159A-4711-AE0E-796EC1FFB36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986B-8092-4A06-B61B-40780F0CEF7A}">
      <dsp:nvSpPr>
        <dsp:cNvPr id="0" name=""/>
        <dsp:cNvSpPr/>
      </dsp:nvSpPr>
      <dsp:spPr>
        <a:xfrm>
          <a:off x="0" y="0"/>
          <a:ext cx="1922859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Client</a:t>
          </a:r>
          <a:endParaRPr lang="en-IN" sz="3100" kern="1200"/>
        </a:p>
      </dsp:txBody>
      <dsp:txXfrm>
        <a:off x="0" y="0"/>
        <a:ext cx="1922859" cy="1625600"/>
      </dsp:txXfrm>
    </dsp:sp>
    <dsp:sp modelId="{DBAAB724-8D5D-4270-8999-5467A47A3F72}">
      <dsp:nvSpPr>
        <dsp:cNvPr id="0" name=""/>
        <dsp:cNvSpPr/>
      </dsp:nvSpPr>
      <dsp:spPr>
        <a:xfrm>
          <a:off x="194245" y="1627187"/>
          <a:ext cx="1538287" cy="1633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Postman</a:t>
          </a:r>
          <a:endParaRPr lang="en-IN" sz="1500" kern="1200"/>
        </a:p>
      </dsp:txBody>
      <dsp:txXfrm>
        <a:off x="239300" y="1672242"/>
        <a:ext cx="1448177" cy="1543692"/>
      </dsp:txXfrm>
    </dsp:sp>
    <dsp:sp modelId="{2D0C068E-8E1F-4C69-9296-78F212EE13FC}">
      <dsp:nvSpPr>
        <dsp:cNvPr id="0" name=""/>
        <dsp:cNvSpPr/>
      </dsp:nvSpPr>
      <dsp:spPr>
        <a:xfrm>
          <a:off x="194245" y="3512343"/>
          <a:ext cx="1538287" cy="1633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UI</a:t>
          </a:r>
          <a:endParaRPr lang="en-IN" sz="1500" kern="1200"/>
        </a:p>
      </dsp:txBody>
      <dsp:txXfrm>
        <a:off x="239300" y="3557398"/>
        <a:ext cx="1448177" cy="1543692"/>
      </dsp:txXfrm>
    </dsp:sp>
    <dsp:sp modelId="{5384D1FC-D7E1-4D4A-B667-710E6A249856}">
      <dsp:nvSpPr>
        <dsp:cNvPr id="0" name=""/>
        <dsp:cNvSpPr/>
      </dsp:nvSpPr>
      <dsp:spPr>
        <a:xfrm>
          <a:off x="2069033" y="0"/>
          <a:ext cx="1922859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API Layer</a:t>
          </a:r>
          <a:endParaRPr lang="en-IN" sz="3100" kern="1200"/>
        </a:p>
      </dsp:txBody>
      <dsp:txXfrm>
        <a:off x="2069033" y="0"/>
        <a:ext cx="1922859" cy="1625600"/>
      </dsp:txXfrm>
    </dsp:sp>
    <dsp:sp modelId="{861EF5BE-0DB4-4DCC-9717-83CF98389CB0}">
      <dsp:nvSpPr>
        <dsp:cNvPr id="0" name=""/>
        <dsp:cNvSpPr/>
      </dsp:nvSpPr>
      <dsp:spPr>
        <a:xfrm>
          <a:off x="4139702" y="0"/>
          <a:ext cx="1922859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Service Layer</a:t>
          </a:r>
          <a:endParaRPr lang="en-IN" sz="3100" kern="1200"/>
        </a:p>
      </dsp:txBody>
      <dsp:txXfrm>
        <a:off x="4139702" y="0"/>
        <a:ext cx="1922859" cy="1625600"/>
      </dsp:txXfrm>
    </dsp:sp>
    <dsp:sp modelId="{042D252F-DE7C-4CE2-9706-598BBA3D1C20}">
      <dsp:nvSpPr>
        <dsp:cNvPr id="0" name=""/>
        <dsp:cNvSpPr/>
      </dsp:nvSpPr>
      <dsp:spPr>
        <a:xfrm>
          <a:off x="4368080" y="1595027"/>
          <a:ext cx="1406363" cy="9201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Authentication</a:t>
          </a:r>
          <a:endParaRPr lang="en-IN" sz="1500" kern="1200" dirty="0"/>
        </a:p>
      </dsp:txBody>
      <dsp:txXfrm>
        <a:off x="4395029" y="1621976"/>
        <a:ext cx="1352465" cy="866224"/>
      </dsp:txXfrm>
    </dsp:sp>
    <dsp:sp modelId="{CD562BFA-BAD8-4C1B-B366-2D35D9002807}">
      <dsp:nvSpPr>
        <dsp:cNvPr id="0" name=""/>
        <dsp:cNvSpPr/>
      </dsp:nvSpPr>
      <dsp:spPr>
        <a:xfrm>
          <a:off x="6203181" y="0"/>
          <a:ext cx="1922859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Database</a:t>
          </a:r>
          <a:endParaRPr lang="en-IN" sz="3100" kern="1200"/>
        </a:p>
      </dsp:txBody>
      <dsp:txXfrm>
        <a:off x="6203181" y="0"/>
        <a:ext cx="1922859" cy="1625600"/>
      </dsp:txXfrm>
    </dsp:sp>
    <dsp:sp modelId="{BB3CD916-159A-4711-AE0E-796EC1FFB36F}">
      <dsp:nvSpPr>
        <dsp:cNvPr id="0" name=""/>
        <dsp:cNvSpPr/>
      </dsp:nvSpPr>
      <dsp:spPr>
        <a:xfrm>
          <a:off x="6395466" y="1625600"/>
          <a:ext cx="1538287" cy="3522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MySQL</a:t>
          </a:r>
          <a:endParaRPr lang="en-IN" sz="1500" kern="1200"/>
        </a:p>
      </dsp:txBody>
      <dsp:txXfrm>
        <a:off x="6440521" y="1670655"/>
        <a:ext cx="1448177" cy="3432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48D7A-0AD4-401B-911B-C3337FF675CD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AC669-8AE0-4F05-81EF-1E16E225D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04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0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15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2" cy="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7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1" cy="566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172142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98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33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31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46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7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9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1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0840CD1-0279-BD46-8F25-1989D92D03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53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C8F4C0-B128-9B4A-A493-3A158A484A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7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C0577B-E1A3-BB47-B7CB-EBF6A2B0F9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3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9CCFE82-B8A6-BC48-80D3-A5EA4ECAAE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4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73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03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6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600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4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11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24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71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8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72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8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27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7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25B54-6779-CD4A-A56B-DDD9A922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1"/>
            <a:ext cx="1339277" cy="328546"/>
          </a:xfrm>
        </p:spPr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7" name="Title 14">
            <a:extLst>
              <a:ext uri="{FF2B5EF4-FFF2-40B4-BE49-F238E27FC236}">
                <a16:creationId xmlns:a16="http://schemas.microsoft.com/office/drawing/2014/main" id="{6123DEE1-ABE5-47E9-AA60-8303AC69FAB0}"/>
              </a:ext>
            </a:extLst>
          </p:cNvPr>
          <p:cNvSpPr txBox="1">
            <a:spLocks/>
          </p:cNvSpPr>
          <p:nvPr/>
        </p:nvSpPr>
        <p:spPr>
          <a:xfrm>
            <a:off x="982099" y="2503797"/>
            <a:ext cx="9806143" cy="118445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SKILL TRACKER USE CASE </a:t>
            </a:r>
            <a:endParaRPr lang="en-I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8F46054-B46A-4203-B0C0-18F971C1F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300" y="4689425"/>
            <a:ext cx="6123928" cy="765200"/>
          </a:xfrm>
        </p:spPr>
        <p:txBody>
          <a:bodyPr/>
          <a:lstStyle/>
          <a:p>
            <a:pPr algn="ctr"/>
            <a:r>
              <a:rPr lang="en-US" b="1" dirty="0">
                <a:latin typeface="Arial Narrow" panose="020B0606020202030204" pitchFamily="34" charset="0"/>
              </a:rPr>
              <a:t>HARSHIT LNU</a:t>
            </a:r>
            <a:endParaRPr lang="en-US" sz="2000" b="1" dirty="0">
              <a:latin typeface="Arial Narrow" panose="020B0606020202030204" pitchFamily="34" charset="0"/>
            </a:endParaRPr>
          </a:p>
          <a:p>
            <a:pPr algn="ctr"/>
            <a:r>
              <a:rPr lang="en-US" sz="2000" b="1" dirty="0">
                <a:latin typeface="Arial Narrow" panose="020B0606020202030204" pitchFamily="34" charset="0"/>
              </a:rPr>
              <a:t>(2153360)</a:t>
            </a:r>
            <a:endParaRPr lang="en-IN" sz="20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61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>
                <a:solidFill>
                  <a:schemeClr val="bg2"/>
                </a:solidFill>
                <a:latin typeface="Arial Bold"/>
                <a:cs typeface="Arial Bold"/>
              </a:rPr>
              <a:t>SIGNUP FORM API</a:t>
            </a:r>
            <a:endParaRPr lang="en-US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75385" y="1053170"/>
            <a:ext cx="9398586" cy="52645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cs typeface="Calibri"/>
              </a:rPr>
              <a:t>Signup form API to get token and   used to register user into the database</a:t>
            </a:r>
            <a:endParaRPr lang="en-US" sz="1800" dirty="0">
              <a:solidFill>
                <a:schemeClr val="tx2"/>
              </a:solidFill>
              <a:cs typeface="Calibri"/>
            </a:endParaRPr>
          </a:p>
          <a:p>
            <a:pPr algn="l"/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15DA9-046D-4DE7-A27D-3B7F4A1C3B9D}"/>
              </a:ext>
            </a:extLst>
          </p:cNvPr>
          <p:cNvSpPr txBox="1"/>
          <p:nvPr/>
        </p:nvSpPr>
        <p:spPr>
          <a:xfrm>
            <a:off x="-362211" y="1951233"/>
            <a:ext cx="5596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>
                <a:solidFill>
                  <a:schemeClr val="tx2"/>
                </a:solidFill>
                <a:latin typeface="Arial" panose="020B0604020202020204"/>
              </a:rPr>
              <a:t>Input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C29AC-FB13-432C-A58C-C122EB9110FE}"/>
              </a:ext>
            </a:extLst>
          </p:cNvPr>
          <p:cNvSpPr txBox="1"/>
          <p:nvPr/>
        </p:nvSpPr>
        <p:spPr>
          <a:xfrm>
            <a:off x="5822731" y="1951233"/>
            <a:ext cx="395124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BAA769-E9D3-A8EE-D0A2-35A99020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58" y="2320565"/>
            <a:ext cx="4808241" cy="2536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553362-78B2-DDF9-1293-96A052844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39" y="1654277"/>
            <a:ext cx="5428786" cy="35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5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>
                <a:solidFill>
                  <a:schemeClr val="bg2"/>
                </a:solidFill>
                <a:latin typeface="Arial Bold"/>
                <a:cs typeface="Arial Bold"/>
              </a:rPr>
              <a:t>SIGN IN FORM UI</a:t>
            </a:r>
            <a:endParaRPr lang="en-US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85010" y="1053170"/>
            <a:ext cx="4796590" cy="44437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/>
              </a:rPr>
              <a:t>Sign in form consist of below fields: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/>
              </a:rPr>
              <a:t>Username.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/>
              </a:rPr>
              <a:t>Password.	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/>
              </a:rPr>
              <a:t> Valid Username and Password must be provided for successful login.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/>
              </a:rPr>
              <a:t> After successful login, an alert box is displayed on the top by mentioning “User Successfully Signed”.</a:t>
            </a:r>
          </a:p>
          <a:p>
            <a:endParaRPr lang="en-IN" sz="18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AutoNum type="arabicPeriod"/>
            </a:pPr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03677-27AD-DAEE-2435-BBD22CBB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163" y="800289"/>
            <a:ext cx="5532082" cy="3242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52F11-494A-5A9A-F70D-74D94627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27" y="4043178"/>
            <a:ext cx="3802950" cy="23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>
                <a:solidFill>
                  <a:schemeClr val="bg2"/>
                </a:solidFill>
                <a:latin typeface="Arial Bold"/>
                <a:cs typeface="Arial Bold"/>
              </a:rPr>
              <a:t>SIGN IN FORM API</a:t>
            </a:r>
            <a:endParaRPr lang="en-US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75385" y="1053170"/>
            <a:ext cx="9398586" cy="52645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chemeClr val="tx2"/>
                </a:solidFill>
                <a:cs typeface="Calibri"/>
              </a:rPr>
              <a:t>Sign in Form API is used to authenticate the user for successful login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EB32A-2736-43D3-8D30-CDB0C0832C92}"/>
              </a:ext>
            </a:extLst>
          </p:cNvPr>
          <p:cNvSpPr txBox="1"/>
          <p:nvPr/>
        </p:nvSpPr>
        <p:spPr>
          <a:xfrm>
            <a:off x="1198179" y="1956874"/>
            <a:ext cx="3352800" cy="3795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Input</a:t>
            </a:r>
            <a:endParaRPr lang="en-IN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65D40-784F-4656-90E2-AAF34A87D8AD}"/>
              </a:ext>
            </a:extLst>
          </p:cNvPr>
          <p:cNvSpPr txBox="1"/>
          <p:nvPr/>
        </p:nvSpPr>
        <p:spPr>
          <a:xfrm>
            <a:off x="6411310" y="2699702"/>
            <a:ext cx="3499945" cy="368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IN" sz="1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E34CD8-6D86-3A99-6CC2-CA9F206B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" y="2336411"/>
            <a:ext cx="8495971" cy="385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7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USER Dashboard UI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85010" y="1181418"/>
            <a:ext cx="10980095" cy="10716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55EEE2-8215-4AAE-125B-C2C52261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34" y="909038"/>
            <a:ext cx="6628256" cy="3073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EB84CC-205D-95A5-1678-A617DE80ECA4}"/>
              </a:ext>
            </a:extLst>
          </p:cNvPr>
          <p:cNvSpPr txBox="1"/>
          <p:nvPr/>
        </p:nvSpPr>
        <p:spPr>
          <a:xfrm>
            <a:off x="139203" y="1053170"/>
            <a:ext cx="4796590" cy="44437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Once you login with correct credentials you will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redirect to Dashboard  (Admin or normal)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not then you will receive error prompt based of invalid credential from UI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 you have access to the feature  according to 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can click on add Candidate card to add or new unique Candidate if you want 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Also you can we the list of all candidate present in it and modify it according to you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Also based upon role you update delete or view the resources if you want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6CF373-4FD2-D9FE-5AAB-661265129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35" y="4126196"/>
            <a:ext cx="6628256" cy="23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83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>
                <a:solidFill>
                  <a:schemeClr val="bg2"/>
                </a:solidFill>
                <a:latin typeface="Arial Bold"/>
                <a:cs typeface="Arial Bold"/>
              </a:rPr>
              <a:t>CREATE PROFILE UI</a:t>
            </a:r>
            <a:endParaRPr lang="en-US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CBEB3C-2FA5-45C7-BEFC-CFE836AB9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156472"/>
              </p:ext>
            </p:extLst>
          </p:nvPr>
        </p:nvGraphicFramePr>
        <p:xfrm>
          <a:off x="231171" y="879119"/>
          <a:ext cx="5463082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425">
                  <a:extLst>
                    <a:ext uri="{9D8B030D-6E8A-4147-A177-3AD203B41FA5}">
                      <a16:colId xmlns:a16="http://schemas.microsoft.com/office/drawing/2014/main" val="27231822"/>
                    </a:ext>
                  </a:extLst>
                </a:gridCol>
                <a:gridCol w="4128657">
                  <a:extLst>
                    <a:ext uri="{9D8B030D-6E8A-4147-A177-3AD203B41FA5}">
                      <a16:colId xmlns:a16="http://schemas.microsoft.com/office/drawing/2014/main" val="4009871837"/>
                    </a:ext>
                  </a:extLst>
                </a:gridCol>
              </a:tblGrid>
              <a:tr h="194219">
                <a:tc>
                  <a:txBody>
                    <a:bodyPr/>
                    <a:lstStyle/>
                    <a:p>
                      <a:r>
                        <a:rPr lang="en-US"/>
                        <a:t>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95726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Associate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2"/>
                          </a:solidFill>
                        </a:rPr>
                        <a:t>Min 5 and max 30 characters.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478090"/>
                  </a:ext>
                </a:extLst>
              </a:tr>
              <a:tr h="4522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Associate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2"/>
                          </a:solidFill>
                        </a:rPr>
                        <a:t>Min 5 and max 30 characters</a:t>
                      </a:r>
                    </a:p>
                    <a:p>
                      <a:pPr marL="285750" lvl="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2"/>
                          </a:solidFill>
                        </a:rPr>
                        <a:t>Must start with “CTS”.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116594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Valid email pattern, containing a single @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7284"/>
                  </a:ext>
                </a:extLst>
              </a:tr>
              <a:tr h="23678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Mobile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Numeric and Equal to 12 character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600290"/>
                  </a:ext>
                </a:extLst>
              </a:tr>
              <a:tr h="23678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Single or multiple skill it have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740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1F7BD1-F00C-4066-91D3-353B9F8346AC}"/>
              </a:ext>
            </a:extLst>
          </p:cNvPr>
          <p:cNvSpPr txBox="1"/>
          <p:nvPr/>
        </p:nvSpPr>
        <p:spPr>
          <a:xfrm>
            <a:off x="512038" y="6211993"/>
            <a:ext cx="11051175" cy="3213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>
                <a:solidFill>
                  <a:srgbClr val="FF0000"/>
                </a:solidFill>
              </a:rPr>
              <a:t>MANDATORY FIELD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83B4D-E213-7EE1-609D-6E0658204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09039"/>
            <a:ext cx="5035961" cy="3186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543505-556D-D2E2-F07E-EC0B1EC4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27" y="4239023"/>
            <a:ext cx="4654873" cy="224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8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POST CANDIDATE PROFILE INFO TO SERVICE API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5610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161E1-C8DC-454E-B134-3843D1A9F51E}"/>
              </a:ext>
            </a:extLst>
          </p:cNvPr>
          <p:cNvSpPr txBox="1"/>
          <p:nvPr/>
        </p:nvSpPr>
        <p:spPr>
          <a:xfrm>
            <a:off x="457199" y="965668"/>
            <a:ext cx="773133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 Profile Service application is used to add profiles into the database.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IN" dirty="0">
              <a:solidFill>
                <a:srgbClr val="000048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5324D-FE5C-4AD3-ABB8-F85BF236F2F8}"/>
              </a:ext>
            </a:extLst>
          </p:cNvPr>
          <p:cNvSpPr txBox="1"/>
          <p:nvPr/>
        </p:nvSpPr>
        <p:spPr>
          <a:xfrm>
            <a:off x="457199" y="1721767"/>
            <a:ext cx="501811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>
                <a:solidFill>
                  <a:schemeClr val="tx2"/>
                </a:solidFill>
                <a:latin typeface="Arial" panose="020B0604020202020204"/>
              </a:rPr>
              <a:t>Input</a:t>
            </a:r>
            <a:endParaRPr lang="en-IN">
              <a:solidFill>
                <a:srgbClr val="000048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5ECCC-3076-4B8D-B343-6D2070B3018A}"/>
              </a:ext>
            </a:extLst>
          </p:cNvPr>
          <p:cNvSpPr txBox="1"/>
          <p:nvPr/>
        </p:nvSpPr>
        <p:spPr>
          <a:xfrm>
            <a:off x="6583317" y="1748722"/>
            <a:ext cx="501811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schemeClr val="tx2"/>
                </a:solidFill>
                <a:latin typeface="Arial" panose="020B0604020202020204"/>
              </a:rPr>
              <a:t>Output</a:t>
            </a:r>
            <a:endParaRPr lang="en-IN" dirty="0">
              <a:solidFill>
                <a:srgbClr val="000048"/>
              </a:solidFill>
              <a:latin typeface="Arial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18FE0-9C37-4136-5646-FCD6BEE8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5" y="2137681"/>
            <a:ext cx="6510208" cy="43355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0BB56F-2B35-027A-6054-B56A8FFEA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941" y="2205256"/>
            <a:ext cx="4976924" cy="34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19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GET CANDIDATE PROFILE SERVICE API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5610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161E1-C8DC-454E-B134-3843D1A9F51E}"/>
              </a:ext>
            </a:extLst>
          </p:cNvPr>
          <p:cNvSpPr txBox="1"/>
          <p:nvPr/>
        </p:nvSpPr>
        <p:spPr>
          <a:xfrm>
            <a:off x="457199" y="965668"/>
            <a:ext cx="773133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 Profile Service application is used to </a:t>
            </a:r>
            <a:r>
              <a:rPr lang="en-IN" dirty="0">
                <a:solidFill>
                  <a:schemeClr val="tx2"/>
                </a:solidFill>
                <a:latin typeface="Arial" panose="020B0604020202020204"/>
              </a:rPr>
              <a:t>get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profiles into the database.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IN" dirty="0">
              <a:solidFill>
                <a:srgbClr val="000048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5324D-FE5C-4AD3-ABB8-F85BF236F2F8}"/>
              </a:ext>
            </a:extLst>
          </p:cNvPr>
          <p:cNvSpPr txBox="1"/>
          <p:nvPr/>
        </p:nvSpPr>
        <p:spPr>
          <a:xfrm>
            <a:off x="457199" y="1721767"/>
            <a:ext cx="501811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>
                <a:solidFill>
                  <a:schemeClr val="tx2"/>
                </a:solidFill>
                <a:latin typeface="Arial" panose="020B0604020202020204"/>
              </a:rPr>
              <a:t>Input</a:t>
            </a:r>
            <a:endParaRPr lang="en-IN">
              <a:solidFill>
                <a:srgbClr val="000048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5ECCC-3076-4B8D-B343-6D2070B3018A}"/>
              </a:ext>
            </a:extLst>
          </p:cNvPr>
          <p:cNvSpPr txBox="1"/>
          <p:nvPr/>
        </p:nvSpPr>
        <p:spPr>
          <a:xfrm>
            <a:off x="6583317" y="1748722"/>
            <a:ext cx="501811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schemeClr val="tx2"/>
                </a:solidFill>
                <a:latin typeface="Arial" panose="020B0604020202020204"/>
              </a:rPr>
              <a:t>Output</a:t>
            </a:r>
            <a:endParaRPr lang="en-IN" dirty="0">
              <a:solidFill>
                <a:srgbClr val="000048"/>
              </a:solidFill>
              <a:latin typeface="Arial" panose="020B0604020202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837AC-0A4A-70DB-FBD9-67ECB7F4F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4"/>
          <a:stretch/>
        </p:blipFill>
        <p:spPr>
          <a:xfrm>
            <a:off x="303882" y="2178302"/>
            <a:ext cx="11297553" cy="41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8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SEARCH PROFILE UI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85010" y="1083096"/>
            <a:ext cx="10980095" cy="10716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35308-22D1-FCF6-7F55-C2092421A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26"/>
          <a:stretch/>
        </p:blipFill>
        <p:spPr>
          <a:xfrm>
            <a:off x="4126813" y="982870"/>
            <a:ext cx="7363432" cy="2446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16B69-1B17-FCF9-E2A4-D774283B30DC}"/>
              </a:ext>
            </a:extLst>
          </p:cNvPr>
          <p:cNvSpPr txBox="1"/>
          <p:nvPr/>
        </p:nvSpPr>
        <p:spPr>
          <a:xfrm>
            <a:off x="0" y="1083096"/>
            <a:ext cx="4796590" cy="44437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user have functionality to search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functionality to filter the record and also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update or delete if he want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 user can update his record but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not even allowed to update or delete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another records.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 user not even allowed to access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admin Dashboard as well.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 user can only update his skill but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but not rest attribute but admin user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can update anything in it.</a:t>
            </a:r>
          </a:p>
          <a:p>
            <a:pPr algn="l"/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EBBA06-0C1E-1991-2924-E389D1638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27"/>
          <a:stretch/>
        </p:blipFill>
        <p:spPr>
          <a:xfrm>
            <a:off x="4126813" y="3588862"/>
            <a:ext cx="6134787" cy="22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3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UPDATE PROFILE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85010" y="1083096"/>
            <a:ext cx="10980095" cy="10716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16B69-1B17-FCF9-E2A4-D774283B30DC}"/>
              </a:ext>
            </a:extLst>
          </p:cNvPr>
          <p:cNvSpPr txBox="1"/>
          <p:nvPr/>
        </p:nvSpPr>
        <p:spPr>
          <a:xfrm>
            <a:off x="0" y="1083096"/>
            <a:ext cx="4796590" cy="44437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Once you click on update button of any record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you will redirect to new page update page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and you can update any user if you admin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you normal user can just update only your </a:t>
            </a:r>
            <a:r>
              <a:rPr lang="en-IN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skills .</a:t>
            </a:r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4F0F-6640-2DFB-EFED-1249697B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17" y="909039"/>
            <a:ext cx="6603951" cy="45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4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0CB1-805A-4E25-B331-5B3CD604B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365335"/>
            <a:ext cx="6053327" cy="923330"/>
          </a:xfrm>
        </p:spPr>
        <p:txBody>
          <a:bodyPr/>
          <a:lstStyle/>
          <a:p>
            <a:r>
              <a:rPr lang="en-US">
                <a:solidFill>
                  <a:srgbClr val="000048"/>
                </a:solidFill>
              </a:rPr>
              <a:t>Thank</a:t>
            </a:r>
            <a:r>
              <a:rPr lang="en-US"/>
              <a:t>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B0BFF-27BC-4E3A-A7A2-5E2AD980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02110-6454-4394-9DB8-F2E11825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05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r>
              <a:rPr lang="en-US" sz="2400" b="1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USE CASE</a:t>
            </a:r>
            <a:endParaRPr lang="en-IN" sz="2400" b="1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5610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161E1-C8DC-454E-B134-3843D1A9F51E}"/>
              </a:ext>
            </a:extLst>
          </p:cNvPr>
          <p:cNvSpPr txBox="1"/>
          <p:nvPr/>
        </p:nvSpPr>
        <p:spPr>
          <a:xfrm>
            <a:off x="363353" y="1375812"/>
            <a:ext cx="11090709" cy="12875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b="1" dirty="0">
                <a:solidFill>
                  <a:srgbClr val="000048"/>
                </a:solidFill>
                <a:latin typeface="Arial"/>
                <a:cs typeface="Calibri"/>
              </a:rPr>
              <a:t>INTRODUCTION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>
                <a:solidFill>
                  <a:srgbClr val="000048"/>
                </a:solidFill>
                <a:latin typeface="Arial"/>
                <a:cs typeface="Calibri"/>
              </a:rPr>
              <a:t>Skill </a:t>
            </a:r>
            <a:r>
              <a:rPr lang="en-US" dirty="0">
                <a:solidFill>
                  <a:schemeClr val="tx2"/>
                </a:solidFill>
                <a:latin typeface="Arial"/>
                <a:cs typeface="Calibri"/>
              </a:rPr>
              <a:t>Tracker</a:t>
            </a:r>
            <a:r>
              <a:rPr lang="en-US" dirty="0">
                <a:solidFill>
                  <a:srgbClr val="000048"/>
                </a:solidFill>
                <a:latin typeface="Arial"/>
                <a:cs typeface="Calibri"/>
              </a:rPr>
              <a:t> </a:t>
            </a:r>
            <a:r>
              <a:rPr lang="en-US" dirty="0">
                <a:solidFill>
                  <a:schemeClr val="tx2"/>
                </a:solidFill>
                <a:latin typeface="Arial"/>
                <a:cs typeface="Calibri"/>
              </a:rPr>
              <a:t>Application</a:t>
            </a:r>
            <a:r>
              <a:rPr lang="en-US" dirty="0">
                <a:solidFill>
                  <a:srgbClr val="000048"/>
                </a:solidFill>
                <a:latin typeface="Arial"/>
                <a:cs typeface="Calibri"/>
              </a:rPr>
              <a:t> is Spring boot MVC based Application. </a:t>
            </a:r>
            <a:endParaRPr lang="en-IN" dirty="0">
              <a:solidFill>
                <a:srgbClr val="000048"/>
              </a:solidFill>
              <a:latin typeface="Arial"/>
              <a:cs typeface="Calibri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/>
                <a:ea typeface="Times New Roman" panose="02020603050405020304" pitchFamily="18" charset="0"/>
                <a:cs typeface="Calibri"/>
              </a:rPr>
              <a:t>The main purpose of Skill Tracker is to track skills of individual user.</a:t>
            </a:r>
            <a:r>
              <a:rPr lang="en-US" dirty="0">
                <a:solidFill>
                  <a:srgbClr val="000048"/>
                </a:solidFill>
                <a:latin typeface="Arial"/>
                <a:ea typeface="Times New Roman" panose="02020603050405020304" pitchFamily="18" charset="0"/>
                <a:cs typeface="Calibri"/>
              </a:rPr>
              <a:t>     </a:t>
            </a:r>
            <a:endParaRPr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B057-B17B-488C-9676-F660055BC9C1}"/>
              </a:ext>
            </a:extLst>
          </p:cNvPr>
          <p:cNvSpPr txBox="1"/>
          <p:nvPr/>
        </p:nvSpPr>
        <p:spPr>
          <a:xfrm>
            <a:off x="363353" y="3044447"/>
            <a:ext cx="6097604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tx2"/>
                </a:solidFill>
              </a:rPr>
              <a:t>IMPORTANT APIs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sz="1800" dirty="0">
                <a:solidFill>
                  <a:schemeClr val="tx2"/>
                </a:solidFill>
              </a:rPr>
              <a:t>mplemented below API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Authentication API (Log in &amp; log out API’s).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Create Profile API.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Delete profile API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Update Profile API.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View Profile API.</a:t>
            </a:r>
          </a:p>
        </p:txBody>
      </p:sp>
    </p:spTree>
    <p:extLst>
      <p:ext uri="{BB962C8B-B14F-4D97-AF65-F5344CB8AC3E}">
        <p14:creationId xmlns:p14="http://schemas.microsoft.com/office/powerpoint/2010/main" val="386669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TECHSTACK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3C768E-6AB4-4FBB-BBFE-EE8898080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84093"/>
              </p:ext>
            </p:extLst>
          </p:nvPr>
        </p:nvGraphicFramePr>
        <p:xfrm>
          <a:off x="457200" y="1527175"/>
          <a:ext cx="10043318" cy="433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195">
                  <a:extLst>
                    <a:ext uri="{9D8B030D-6E8A-4147-A177-3AD203B41FA5}">
                      <a16:colId xmlns:a16="http://schemas.microsoft.com/office/drawing/2014/main" val="1653489671"/>
                    </a:ext>
                  </a:extLst>
                </a:gridCol>
                <a:gridCol w="8259123">
                  <a:extLst>
                    <a:ext uri="{9D8B030D-6E8A-4147-A177-3AD203B41FA5}">
                      <a16:colId xmlns:a16="http://schemas.microsoft.com/office/drawing/2014/main" val="3651718019"/>
                    </a:ext>
                  </a:extLst>
                </a:gridCol>
              </a:tblGrid>
              <a:tr h="118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SKILL STACK</a:t>
                      </a:r>
                    </a:p>
                  </a:txBody>
                  <a:tcPr marL="127013" marR="127013" marT="63506" marB="63506">
                    <a:solidFill>
                      <a:srgbClr val="1144A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>
                          <a:latin typeface="Arial Bold"/>
                        </a:rPr>
                        <a:t>TECHNOLOGIES</a:t>
                      </a:r>
                    </a:p>
                  </a:txBody>
                  <a:tcPr marL="127013" marR="127013" marT="63506" marB="63506">
                    <a:solidFill>
                      <a:srgbClr val="1144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555517"/>
                  </a:ext>
                </a:extLst>
              </a:tr>
              <a:tr h="7805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>
                          <a:solidFill>
                            <a:schemeClr val="tx2"/>
                          </a:solidFill>
                          <a:latin typeface="Arial"/>
                        </a:rPr>
                        <a:t>FRONT END</a:t>
                      </a:r>
                    </a:p>
                  </a:txBody>
                  <a:tcPr marL="127013" marR="127013" marT="63506" marB="63506"/>
                </a:tc>
                <a:tc>
                  <a:txBody>
                    <a:bodyPr/>
                    <a:lstStyle/>
                    <a:p>
                      <a:endParaRPr lang="en-US" sz="1800" b="0">
                        <a:latin typeface="Arial"/>
                      </a:endParaRPr>
                    </a:p>
                  </a:txBody>
                  <a:tcPr marL="127013" marR="127013" marT="63506" marB="63506"/>
                </a:tc>
                <a:extLst>
                  <a:ext uri="{0D108BD9-81ED-4DB2-BD59-A6C34878D82A}">
                    <a16:rowId xmlns:a16="http://schemas.microsoft.com/office/drawing/2014/main" val="2122442989"/>
                  </a:ext>
                </a:extLst>
              </a:tr>
              <a:tr h="14565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BACK END</a:t>
                      </a:r>
                      <a:endParaRPr lang="en-US" sz="1800" b="0">
                        <a:latin typeface="Arial"/>
                      </a:endParaRPr>
                    </a:p>
                  </a:txBody>
                  <a:tcPr marL="127013" marR="127013" marT="63506" marB="6350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2"/>
                          </a:solidFill>
                          <a:latin typeface="Arial"/>
                        </a:rPr>
                        <a:t>                               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solidFill>
                          <a:schemeClr val="tx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2"/>
                          </a:solidFill>
                          <a:latin typeface="Arial"/>
                        </a:rPr>
                        <a:t> 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solidFill>
                          <a:schemeClr val="tx2"/>
                        </a:solidFill>
                        <a:latin typeface="Arial"/>
                      </a:endParaRPr>
                    </a:p>
                  </a:txBody>
                  <a:tcPr marL="127013" marR="127013" marT="63506" marB="63506"/>
                </a:tc>
                <a:extLst>
                  <a:ext uri="{0D108BD9-81ED-4DB2-BD59-A6C34878D82A}">
                    <a16:rowId xmlns:a16="http://schemas.microsoft.com/office/drawing/2014/main" val="1780375344"/>
                  </a:ext>
                </a:extLst>
              </a:tr>
              <a:tr h="908454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Arial"/>
                        </a:rPr>
                        <a:t>DATABASE</a:t>
                      </a:r>
                    </a:p>
                  </a:txBody>
                  <a:tcPr marL="127013" marR="127013" marT="63506" marB="63506"/>
                </a:tc>
                <a:tc>
                  <a:txBody>
                    <a:bodyPr/>
                    <a:lstStyle/>
                    <a:p>
                      <a:endParaRPr lang="en-US" sz="1800" b="0" dirty="0">
                        <a:latin typeface="Arial"/>
                      </a:endParaRPr>
                    </a:p>
                  </a:txBody>
                  <a:tcPr marL="127013" marR="127013" marT="63506" marB="63506"/>
                </a:tc>
                <a:extLst>
                  <a:ext uri="{0D108BD9-81ED-4DB2-BD59-A6C34878D82A}">
                    <a16:rowId xmlns:a16="http://schemas.microsoft.com/office/drawing/2014/main" val="1887681249"/>
                  </a:ext>
                </a:extLst>
              </a:tr>
            </a:tbl>
          </a:graphicData>
        </a:graphic>
      </p:graphicFrame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92C672-14BA-E5EA-8F1A-7918B0B0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57" y="5077229"/>
            <a:ext cx="1838520" cy="50261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B5EF88F-E36A-D5F4-DB8D-A9E06826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213" y="2782647"/>
            <a:ext cx="1838520" cy="521301"/>
          </a:xfrm>
          <a:prstGeom prst="rect">
            <a:avLst/>
          </a:prstGeom>
        </p:spPr>
      </p:pic>
      <p:pic>
        <p:nvPicPr>
          <p:cNvPr id="7" name="Picture 7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E21BFDDD-8154-317B-B105-CCC3482AE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357" y="2782647"/>
            <a:ext cx="1838520" cy="579553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387037-E191-4CF6-867F-C72EC531C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57" y="3495800"/>
            <a:ext cx="1838520" cy="626828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063478-9606-460E-B0C6-C9455CF88C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14" y="3487826"/>
            <a:ext cx="1838520" cy="634804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C0BC7EFD-CC99-47B7-9067-F0168637B9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149" y="3487825"/>
            <a:ext cx="1838520" cy="634803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828D9900-CBEB-4181-B88D-5CBA5F9289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92" y="4370915"/>
            <a:ext cx="1862323" cy="58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3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-10861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PLANNED ARCHITECTURE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4753359" y="3267283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9A21B93-DE79-4CDF-B2A2-E2C75EE496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908091"/>
              </p:ext>
            </p:extLst>
          </p:nvPr>
        </p:nvGraphicFramePr>
        <p:xfrm>
          <a:off x="3786038" y="9353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F3388E8-4EB0-4433-B264-0813B79F1E7C}"/>
              </a:ext>
            </a:extLst>
          </p:cNvPr>
          <p:cNvSpPr txBox="1"/>
          <p:nvPr/>
        </p:nvSpPr>
        <p:spPr>
          <a:xfrm>
            <a:off x="255115" y="4989319"/>
            <a:ext cx="2949639" cy="4565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cs typeface="Arial"/>
              </a:rPr>
              <a:t>CQRS design pattern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51017E-7152-1CB0-405C-2B8E8587BEAE}"/>
              </a:ext>
            </a:extLst>
          </p:cNvPr>
          <p:cNvGrpSpPr/>
          <p:nvPr/>
        </p:nvGrpSpPr>
        <p:grpSpPr>
          <a:xfrm>
            <a:off x="8157844" y="3720826"/>
            <a:ext cx="1433114" cy="896880"/>
            <a:chOff x="2309967" y="1329603"/>
            <a:chExt cx="1433114" cy="8968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D2FB2E1-2E64-E7A2-5D15-F4541F302BF0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6406B4AE-7E11-F910-F9F5-63D3CE853B2B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Delete</a:t>
              </a:r>
              <a:r>
                <a:rPr lang="en-US" sz="1600" kern="1200" dirty="0"/>
                <a:t> Profile</a:t>
              </a:r>
              <a:endParaRPr lang="en-IN" sz="16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EFD4DB-9E38-9788-2D50-65A06C3BC840}"/>
              </a:ext>
            </a:extLst>
          </p:cNvPr>
          <p:cNvGrpSpPr/>
          <p:nvPr/>
        </p:nvGrpSpPr>
        <p:grpSpPr>
          <a:xfrm>
            <a:off x="6096000" y="2272328"/>
            <a:ext cx="1433114" cy="896880"/>
            <a:chOff x="2309967" y="1329603"/>
            <a:chExt cx="1433114" cy="89688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9C069-72B7-C251-B451-15D0333DC7EB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77CA0EE1-180E-1827-9BC5-CA55E2803398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Create Profile</a:t>
              </a:r>
              <a:endParaRPr lang="en-IN" sz="16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27379F-CE2B-4752-D855-C298C06C407D}"/>
              </a:ext>
            </a:extLst>
          </p:cNvPr>
          <p:cNvGrpSpPr/>
          <p:nvPr/>
        </p:nvGrpSpPr>
        <p:grpSpPr>
          <a:xfrm>
            <a:off x="6111408" y="3245998"/>
            <a:ext cx="1433114" cy="896880"/>
            <a:chOff x="2309967" y="1329603"/>
            <a:chExt cx="1433114" cy="8968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FDB2BCA-89A4-7A55-D4C6-507827922EB7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10184EAC-4872-0B40-D1A7-1A4D9F9D7700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Update</a:t>
              </a:r>
              <a:r>
                <a:rPr lang="en-US" sz="1600" kern="1200" dirty="0"/>
                <a:t> Profile</a:t>
              </a:r>
              <a:endParaRPr lang="en-IN" sz="1600" kern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FA77E4-D24A-BB38-6649-B1CCBF74CBAD}"/>
              </a:ext>
            </a:extLst>
          </p:cNvPr>
          <p:cNvGrpSpPr/>
          <p:nvPr/>
        </p:nvGrpSpPr>
        <p:grpSpPr>
          <a:xfrm>
            <a:off x="6122269" y="4272508"/>
            <a:ext cx="1433114" cy="896880"/>
            <a:chOff x="2309967" y="1329603"/>
            <a:chExt cx="1433114" cy="89688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0E05DD1-4F87-FEB9-7A43-4D8400698E01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C76BC998-65A9-0376-5D68-E2385436F192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View Profile</a:t>
              </a:r>
              <a:endParaRPr lang="en-IN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3A9948-0320-E984-90BE-ED22240883BF}"/>
              </a:ext>
            </a:extLst>
          </p:cNvPr>
          <p:cNvGrpSpPr/>
          <p:nvPr/>
        </p:nvGrpSpPr>
        <p:grpSpPr>
          <a:xfrm>
            <a:off x="6111408" y="5313250"/>
            <a:ext cx="1433114" cy="896880"/>
            <a:chOff x="2309967" y="1329603"/>
            <a:chExt cx="1433114" cy="89688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8D8C009-6934-533D-0E24-DAE77BAB5993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D4DAEB9F-C80C-635C-EBDC-F2CFF32FF99E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Delete</a:t>
              </a:r>
              <a:r>
                <a:rPr lang="en-US" sz="1600" kern="1200" dirty="0"/>
                <a:t> Profile</a:t>
              </a:r>
              <a:endParaRPr lang="en-IN" sz="16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54C06C-8EB5-0C4E-9CA2-F94B0F4913B6}"/>
              </a:ext>
            </a:extLst>
          </p:cNvPr>
          <p:cNvGrpSpPr/>
          <p:nvPr/>
        </p:nvGrpSpPr>
        <p:grpSpPr>
          <a:xfrm>
            <a:off x="8162936" y="5021808"/>
            <a:ext cx="1433114" cy="896880"/>
            <a:chOff x="2309967" y="1329603"/>
            <a:chExt cx="1433114" cy="89688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56DF679-4A3F-4D94-8443-7A0DE1DCF441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34EE03E0-9BB1-707E-CA69-E70342B28E2B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update</a:t>
              </a:r>
              <a:r>
                <a:rPr lang="en-US" sz="1600" kern="1200" dirty="0"/>
                <a:t> Profile</a:t>
              </a:r>
              <a:endParaRPr lang="en-IN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803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59827-7798-4FF8-80B1-7886D75485F2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6D320C-DCFB-E772-895C-CA136BBD66E3}"/>
              </a:ext>
            </a:extLst>
          </p:cNvPr>
          <p:cNvSpPr txBox="1"/>
          <p:nvPr/>
        </p:nvSpPr>
        <p:spPr>
          <a:xfrm>
            <a:off x="410931" y="154395"/>
            <a:ext cx="11499272" cy="523220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AUTHENTICATION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2C9D4-7381-49DB-93F6-6AB99BB780FF}"/>
              </a:ext>
            </a:extLst>
          </p:cNvPr>
          <p:cNvSpPr txBox="1"/>
          <p:nvPr/>
        </p:nvSpPr>
        <p:spPr>
          <a:xfrm>
            <a:off x="815150" y="6525928"/>
            <a:ext cx="2467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7B4571-3EA9-BA9F-942B-364EC970D207}"/>
              </a:ext>
            </a:extLst>
          </p:cNvPr>
          <p:cNvSpPr txBox="1"/>
          <p:nvPr/>
        </p:nvSpPr>
        <p:spPr>
          <a:xfrm>
            <a:off x="630234" y="1308666"/>
            <a:ext cx="4158076" cy="41088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Register in registration page.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login to the landing page.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validation, It sends request to Authentication Services.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it is verified and saved in DB.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and error message is sent to the UI from the server.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user successfully login in it 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redirect to dashboard page</a:t>
            </a:r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56043-2C2F-8850-66DF-056F8CCF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24" y="1078266"/>
            <a:ext cx="6835732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7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-10861" y="0"/>
            <a:ext cx="12192000" cy="7391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INITIAL DESIGN FOR CREATE PROFILE FLOW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DA751-C311-4CC0-AA8F-0AEDF0C1836D}"/>
              </a:ext>
            </a:extLst>
          </p:cNvPr>
          <p:cNvSpPr txBox="1"/>
          <p:nvPr/>
        </p:nvSpPr>
        <p:spPr>
          <a:xfrm>
            <a:off x="684315" y="1502980"/>
            <a:ext cx="5612524" cy="21756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User is authenticated from these steps 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UI redirects to add candidate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Skills are added in add profile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It gets validated and saved in database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  <a:endParaRPr lang="en-IN" sz="16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7697E-2D45-19A9-A146-8ABBD983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839" y="1372274"/>
            <a:ext cx="5373919" cy="40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3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-10861" y="0"/>
            <a:ext cx="12192000" cy="7391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INITIAL DESIGN FOR DELETE PROFILE FLOW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DA751-C311-4CC0-AA8F-0AEDF0C1836D}"/>
              </a:ext>
            </a:extLst>
          </p:cNvPr>
          <p:cNvSpPr txBox="1"/>
          <p:nvPr/>
        </p:nvSpPr>
        <p:spPr>
          <a:xfrm>
            <a:off x="684315" y="1502980"/>
            <a:ext cx="5612524" cy="21756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User is authenticated from step 1-4.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UI redirects to candidate list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Click on update button in candidate list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Candidate service is called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It gets validated and saved in database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  <a:endParaRPr lang="en-IN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C6334-3571-E629-59C7-EDEED023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96" y="1037470"/>
            <a:ext cx="5159187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54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-10861" y="0"/>
            <a:ext cx="12192000" cy="7391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INITIAL DESIGN FOR UPDATE PROFILE FLOW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DA751-C311-4CC0-AA8F-0AEDF0C1836D}"/>
              </a:ext>
            </a:extLst>
          </p:cNvPr>
          <p:cNvSpPr txBox="1"/>
          <p:nvPr/>
        </p:nvSpPr>
        <p:spPr>
          <a:xfrm>
            <a:off x="684315" y="1502980"/>
            <a:ext cx="5612524" cy="21756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User is authenticated from step 1-4.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UI redirects to candidate list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Click on delete button in candidate list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Candidate service is called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It gets validated and saved in database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  <a:endParaRPr lang="en-IN" sz="16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95732-FED0-B112-AB4C-5B1E5D7F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669" y="1052713"/>
            <a:ext cx="4801016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8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SIGNUP FORM UI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CBEB3C-2FA5-45C7-BEFC-CFE836AB9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13497"/>
              </p:ext>
            </p:extLst>
          </p:nvPr>
        </p:nvGraphicFramePr>
        <p:xfrm>
          <a:off x="262702" y="899520"/>
          <a:ext cx="5833298" cy="351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528">
                  <a:extLst>
                    <a:ext uri="{9D8B030D-6E8A-4147-A177-3AD203B41FA5}">
                      <a16:colId xmlns:a16="http://schemas.microsoft.com/office/drawing/2014/main" val="27231822"/>
                    </a:ext>
                  </a:extLst>
                </a:gridCol>
                <a:gridCol w="4256770">
                  <a:extLst>
                    <a:ext uri="{9D8B030D-6E8A-4147-A177-3AD203B41FA5}">
                      <a16:colId xmlns:a16="http://schemas.microsoft.com/office/drawing/2014/main" val="4009871837"/>
                    </a:ext>
                  </a:extLst>
                </a:gridCol>
              </a:tblGrid>
              <a:tr h="194219">
                <a:tc>
                  <a:txBody>
                    <a:bodyPr/>
                    <a:lstStyle/>
                    <a:p>
                      <a:r>
                        <a:rPr lang="en-US" dirty="0"/>
                        <a:t> 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95726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cs typeface="Calibri"/>
                        </a:rPr>
                        <a:t>Must be </a:t>
                      </a:r>
                      <a:r>
                        <a:rPr lang="en-US" dirty="0">
                          <a:solidFill>
                            <a:schemeClr val="tx2"/>
                          </a:solidFill>
                          <a:cs typeface="Calibri"/>
                        </a:rPr>
                        <a:t>a</a:t>
                      </a:r>
                      <a:r>
                        <a:rPr lang="en-US" sz="1800" dirty="0">
                          <a:solidFill>
                            <a:schemeClr val="tx2"/>
                          </a:solidFill>
                          <a:cs typeface="Calibri"/>
                        </a:rPr>
                        <a:t>lphabet either accept lower case or upper case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478090"/>
                  </a:ext>
                </a:extLst>
              </a:tr>
              <a:tr h="4522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cs typeface="Calibri"/>
                        </a:rPr>
                        <a:t>Encrypted and applied pattern validations on these field.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116594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Email</a:t>
                      </a:r>
                    </a:p>
                    <a:p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  <a:p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Valid email pattern, containing a single @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7284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Must start with alphabet and not null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66236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3702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1F7BD1-F00C-4066-91D3-353B9F8346AC}"/>
              </a:ext>
            </a:extLst>
          </p:cNvPr>
          <p:cNvSpPr txBox="1"/>
          <p:nvPr/>
        </p:nvSpPr>
        <p:spPr>
          <a:xfrm>
            <a:off x="512038" y="6211993"/>
            <a:ext cx="11051175" cy="3213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>
                <a:solidFill>
                  <a:srgbClr val="FF0000"/>
                </a:solidFill>
              </a:rPr>
              <a:t>MANDATORY FIELD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10864-AA7A-A19D-356D-ACC01F6C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44" y="906210"/>
            <a:ext cx="5661232" cy="30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4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31122" id="{E81ECB99-F2DE-FC44-B993-E5A209E9C071}" vid="{E056BC50-BFCB-5444-AECA-4841FEB0A9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</TotalTime>
  <Words>891</Words>
  <Application>Microsoft Office PowerPoint</Application>
  <PresentationFormat>Widescreen</PresentationFormat>
  <Paragraphs>187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Bold</vt:lpstr>
      <vt:lpstr>Arial Narrow</vt:lpstr>
      <vt:lpstr>Calibri</vt:lpstr>
      <vt:lpstr>Calibri Light</vt:lpstr>
      <vt:lpstr>Cambria</vt:lpstr>
      <vt:lpstr>office theme</vt:lpstr>
      <vt:lpstr>1_Office Theme</vt:lpstr>
      <vt:lpstr>PowerPoint Presentation</vt:lpstr>
      <vt:lpstr>USE CASE</vt:lpstr>
      <vt:lpstr>TECHSTACK</vt:lpstr>
      <vt:lpstr>PLANNED ARCHITECTURE</vt:lpstr>
      <vt:lpstr>PowerPoint Presentation</vt:lpstr>
      <vt:lpstr>INITIAL DESIGN FOR CREATE PROFILE FLOW</vt:lpstr>
      <vt:lpstr>INITIAL DESIGN FOR DELETE PROFILE FLOW</vt:lpstr>
      <vt:lpstr>INITIAL DESIGN FOR UPDATE PROFILE FLOW</vt:lpstr>
      <vt:lpstr>SIGNUP FORM UI</vt:lpstr>
      <vt:lpstr>SIGNUP FORM API</vt:lpstr>
      <vt:lpstr>SIGN IN FORM UI</vt:lpstr>
      <vt:lpstr>SIGN IN FORM API</vt:lpstr>
      <vt:lpstr>USER Dashboard UI</vt:lpstr>
      <vt:lpstr>CREATE PROFILE UI</vt:lpstr>
      <vt:lpstr>POST CANDIDATE PROFILE INFO TO SERVICE API</vt:lpstr>
      <vt:lpstr>GET CANDIDATE PROFILE SERVICE API</vt:lpstr>
      <vt:lpstr>SEARCH PROFILE UI</vt:lpstr>
      <vt:lpstr>UPDATE PROFILE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Harshit Taneja</cp:lastModifiedBy>
  <cp:revision>66</cp:revision>
  <dcterms:created xsi:type="dcterms:W3CDTF">2022-11-14T08:52:40Z</dcterms:created>
  <dcterms:modified xsi:type="dcterms:W3CDTF">2022-12-16T12:00:33Z</dcterms:modified>
</cp:coreProperties>
</file>